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7" r:id="rId4"/>
    <p:sldId id="286" r:id="rId5"/>
    <p:sldId id="287" r:id="rId6"/>
    <p:sldId id="272" r:id="rId7"/>
    <p:sldId id="290" r:id="rId8"/>
    <p:sldId id="291" r:id="rId9"/>
    <p:sldId id="292" r:id="rId10"/>
    <p:sldId id="293" r:id="rId11"/>
    <p:sldId id="282" r:id="rId12"/>
    <p:sldId id="274" r:id="rId13"/>
    <p:sldId id="289" r:id="rId14"/>
    <p:sldId id="294" r:id="rId15"/>
    <p:sldId id="283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284" r:id="rId32"/>
    <p:sldId id="285" r:id="rId33"/>
    <p:sldId id="310" r:id="rId34"/>
    <p:sldId id="31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32E1E-98DC-44CE-87A1-7AFCDE982CA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2866E-4575-44DC-85E6-3D6A20E3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0a061307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0a061307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061307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0a061307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gf271cb9bb9_1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4" name="Google Shape;3374;gf271cb9bb9_1_1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f2e799631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f2e799631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gf2e799631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" name="Google Shape;3242;gf2e799631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f2e799631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f2e799631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f2e799631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f2e799631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69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4a06c92d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4a06c92d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2BC7-2EA8-C73C-DE0D-2F5C1CCF5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79F2F-B157-1E4E-5FA7-BCC7F8411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F76C9-F374-E010-F525-A04F58F8F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34878-53FD-418F-A0B3-CB9F13B14C7D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B7F2-82F0-C524-F556-57F795E9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7215A-0C35-08EA-6077-9472B12C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D2A1C-029D-3BDD-9C06-1CA622D0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5F70D-B169-99D7-3C64-F69A8FD5E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37869-7754-541D-98E4-766E7BB7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96D9F-49D6-4573-93CC-D90A053FFC9D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E4BFF-E924-55CC-F4C6-ACB8D8AB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95848-9895-62B7-6CFB-E5122D51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EFBFB-DD7C-5093-9034-D2DA0657B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B3F5D-6C98-0F13-89ED-622A47EE2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D968E-F6FB-A9C3-C8B4-A95861BCA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4E9C-44C7-4E73-AAFB-1DE36DF599D8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B6A9E-104F-3207-6ECB-C80AA243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17F5-5445-5134-E6DC-782D62FC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59B7-ACAE-222D-25F9-86F7827D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C165-4766-0A1B-D541-8504781B1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E4CF7-0DBC-0A33-B333-6ED4EA2E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07C6-6D81-40FE-9B7E-2BBEED46883F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77AD5-14B2-2C23-C194-AEBD8657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F3B90-58A1-D377-0FFC-82CBD7144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9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E713-E599-6B62-478E-CC5143B1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CF11C-D766-8A54-D0F8-2394877F2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A7AE5-8368-AE68-5BD6-8A137EC0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6345-8DEC-45CB-A04D-99A0E1848D4D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92E49-62E6-51CE-F2DE-5065B036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5517-D35B-BA76-B9C7-7BD789D9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9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140CA-2906-7F59-5E59-8077EFE1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38BC-CC39-7A35-F691-837C5D2B1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4B859-3547-E9D9-7532-5E7B8FAB0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62D61-56BE-6D49-F8C2-F3AEC4DC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51FF0-5D47-428D-90CE-DFA07DA156EE}" type="datetime1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EB64D-C48A-4F19-2F73-8FDFA49DD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D0BB5-A515-3BD3-A22F-F2817529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7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CBFF-B5DD-476D-DA3C-040F2D419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211EF-C205-5736-5ABE-7A964A9D9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1BF71-6C4D-72DF-E513-F102D23AE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59969B-33DC-712A-35C4-9A7F0FC53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52960-0268-0366-AA67-5692BD4A3D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7703EB-EDFD-7D70-1E04-B036E636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EF78B-0F24-4AE5-B0F3-47F7F7D82342}" type="datetime1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BFCC3-A185-DB67-1485-80274BB1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53A91-2398-BBFF-CFCD-F541E9AA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11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E4BC-A543-95C9-CB01-BFBD1766B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8EFFD-7810-AD16-EED3-25CF2920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A4CCA-1475-4420-86BA-5D961A8F6077}" type="datetime1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766E4-D24F-4C4C-2C1F-E6DC1692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1009C-DE7B-3F73-67B2-E0903F81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7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4B58BC-FFC0-C297-7925-EE3EE3FE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9E7CB-91E9-4B0D-9DF9-49682A6CCBA0}" type="datetime1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C3444-ACCF-BEDD-AD6F-0EE5E9EC0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3506-DD95-8AED-174D-A80D5D8DD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7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4597-846C-0802-F26D-82009EBB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1CF1D-1C49-2CC4-B66F-9EF86EE9F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EDA26-DB1D-80E2-2732-1CD567969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9C85A-EF0A-06BE-A4AC-060BC25D4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63F1-69C1-4C20-9902-FA767752AB57}" type="datetime1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062F9-83F0-A45E-3D3D-15CEB8EA2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2D796-F2E1-E0B2-D5A8-47972830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82E5-A498-DFB7-C3D1-C1E6095F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4EE44D-2457-807C-E08D-B0DE056A97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1DF2E-A912-90FD-5BE2-BB1E18F9B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F5008-E476-45C5-301B-4306D3D5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D11E8-2231-4D02-B757-0C08D1B53BF6}" type="datetime1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A192F-7CA4-10F3-3BA9-A58C5740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Flora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CE222-6A85-C355-497F-4D38EE16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64D2A-E414-BDE6-3352-9DD70975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738F7-BC08-28D2-C121-E115B3E50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63538-0443-37AE-CC08-2A4376FAA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F405A5-2E32-4E91-BAD7-42632FF06AB9}" type="datetime1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B389D-2F3E-78E8-B2EA-FB020287F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Flora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EC5A3-D4EA-E53E-3980-D5A1DA6F5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1FADE-FFF1-43BA-8FEB-514A64AF8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8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github.com/ultralytics/assets/releases/download/v8.2.0/yolov8s.pt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github.com/ultralytics/assets/releases/download/v8.2.0/yolov8n.p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ultralytics/assets/releases/download/v8.2.0/yolov8x.pt" TargetMode="External"/><Relationship Id="rId5" Type="http://schemas.openxmlformats.org/officeDocument/2006/relationships/hyperlink" Target="https://github.com/ultralytics/assets/releases/download/v8.2.0/yolov8l.pt" TargetMode="External"/><Relationship Id="rId4" Type="http://schemas.openxmlformats.org/officeDocument/2006/relationships/hyperlink" Target="https://github.com/ultralytics/assets/releases/download/v8.2.0/yolov8m.p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1302-88C4-7D5B-6867-23557B757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3301"/>
            <a:ext cx="9144000" cy="98333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KHÓA LUẬN TỐT NGHIỆP</a:t>
            </a:r>
          </a:p>
        </p:txBody>
      </p:sp>
      <p:sp>
        <p:nvSpPr>
          <p:cNvPr id="4" name="Google Shape;121;p17">
            <a:extLst>
              <a:ext uri="{FF2B5EF4-FFF2-40B4-BE49-F238E27FC236}">
                <a16:creationId xmlns:a16="http://schemas.microsoft.com/office/drawing/2014/main" id="{5876E1B6-B445-8D0A-8C57-F994D929FF25}"/>
              </a:ext>
            </a:extLst>
          </p:cNvPr>
          <p:cNvSpPr/>
          <p:nvPr/>
        </p:nvSpPr>
        <p:spPr>
          <a:xfrm>
            <a:off x="9986737" y="-1638433"/>
            <a:ext cx="3908800" cy="390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60;p17">
            <a:extLst>
              <a:ext uri="{FF2B5EF4-FFF2-40B4-BE49-F238E27FC236}">
                <a16:creationId xmlns:a16="http://schemas.microsoft.com/office/drawing/2014/main" id="{4C224079-9C87-D618-86F6-C0557CB4B610}"/>
              </a:ext>
            </a:extLst>
          </p:cNvPr>
          <p:cNvSpPr/>
          <p:nvPr/>
        </p:nvSpPr>
        <p:spPr>
          <a:xfrm rot="2700000">
            <a:off x="-4565172" y="228958"/>
            <a:ext cx="9374013" cy="6821792"/>
          </a:xfrm>
          <a:custGeom>
            <a:avLst/>
            <a:gdLst/>
            <a:ahLst/>
            <a:cxnLst/>
            <a:rect l="l" t="t" r="r" b="b"/>
            <a:pathLst>
              <a:path w="17920" h="13041" extrusionOk="0">
                <a:moveTo>
                  <a:pt x="14536" y="0"/>
                </a:moveTo>
                <a:cubicBezTo>
                  <a:pt x="14511" y="0"/>
                  <a:pt x="14486" y="1"/>
                  <a:pt x="14461" y="1"/>
                </a:cubicBezTo>
                <a:cubicBezTo>
                  <a:pt x="13825" y="21"/>
                  <a:pt x="13228" y="263"/>
                  <a:pt x="12701" y="608"/>
                </a:cubicBezTo>
                <a:cubicBezTo>
                  <a:pt x="12175" y="950"/>
                  <a:pt x="11721" y="1407"/>
                  <a:pt x="11134" y="1649"/>
                </a:cubicBezTo>
                <a:cubicBezTo>
                  <a:pt x="10743" y="1815"/>
                  <a:pt x="10331" y="1886"/>
                  <a:pt x="9915" y="1886"/>
                </a:cubicBezTo>
                <a:cubicBezTo>
                  <a:pt x="9265" y="1886"/>
                  <a:pt x="8607" y="1714"/>
                  <a:pt x="8010" y="1467"/>
                </a:cubicBezTo>
                <a:cubicBezTo>
                  <a:pt x="7231" y="1154"/>
                  <a:pt x="6532" y="647"/>
                  <a:pt x="5733" y="416"/>
                </a:cubicBezTo>
                <a:cubicBezTo>
                  <a:pt x="5392" y="315"/>
                  <a:pt x="5041" y="267"/>
                  <a:pt x="4688" y="267"/>
                </a:cubicBezTo>
                <a:cubicBezTo>
                  <a:pt x="3455" y="267"/>
                  <a:pt x="2216" y="856"/>
                  <a:pt x="1406" y="1800"/>
                </a:cubicBezTo>
                <a:cubicBezTo>
                  <a:pt x="365" y="3025"/>
                  <a:pt x="1" y="4744"/>
                  <a:pt x="294" y="6321"/>
                </a:cubicBezTo>
                <a:cubicBezTo>
                  <a:pt x="585" y="7899"/>
                  <a:pt x="1476" y="9324"/>
                  <a:pt x="2639" y="10428"/>
                </a:cubicBezTo>
                <a:cubicBezTo>
                  <a:pt x="4299" y="12015"/>
                  <a:pt x="6554" y="12976"/>
                  <a:pt x="8859" y="13037"/>
                </a:cubicBezTo>
                <a:cubicBezTo>
                  <a:pt x="8936" y="13039"/>
                  <a:pt x="9013" y="13040"/>
                  <a:pt x="9090" y="13040"/>
                </a:cubicBezTo>
                <a:cubicBezTo>
                  <a:pt x="11310" y="13040"/>
                  <a:pt x="13527" y="12196"/>
                  <a:pt x="15160" y="10680"/>
                </a:cubicBezTo>
                <a:cubicBezTo>
                  <a:pt x="16847" y="9122"/>
                  <a:pt x="17878" y="6858"/>
                  <a:pt x="17910" y="4562"/>
                </a:cubicBezTo>
                <a:cubicBezTo>
                  <a:pt x="17920" y="3489"/>
                  <a:pt x="17709" y="2397"/>
                  <a:pt x="17121" y="1508"/>
                </a:cubicBezTo>
                <a:cubicBezTo>
                  <a:pt x="16548" y="639"/>
                  <a:pt x="15571" y="0"/>
                  <a:pt x="1453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469C4-2296-4B15-21DB-3C6E3DCF7A47}"/>
              </a:ext>
            </a:extLst>
          </p:cNvPr>
          <p:cNvSpPr txBox="1"/>
          <p:nvPr/>
        </p:nvSpPr>
        <p:spPr>
          <a:xfrm>
            <a:off x="3223258" y="563214"/>
            <a:ext cx="5745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TRƯỜNG ĐẠI HỌC TÔN ĐỨC THẮNG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KHOA CÔNG NGHỆ THÔNG TIN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7881A3-AC58-C850-CC64-FE219E512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918" y="2907162"/>
            <a:ext cx="11452164" cy="14653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CẢI THIỆN PHÁT HIỆN BỆNH TRÊN LÁ CÂY DƯA CHUỘT VỚI MÔ HÌNH YOLOV8 VÀ DENSENET </a:t>
            </a:r>
            <a:endParaRPr lang="en-US" sz="3200" dirty="0"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1E80D-99BC-F1CD-9CE2-5B1D505699CF}"/>
              </a:ext>
            </a:extLst>
          </p:cNvPr>
          <p:cNvSpPr txBox="1"/>
          <p:nvPr/>
        </p:nvSpPr>
        <p:spPr>
          <a:xfrm>
            <a:off x="3650458" y="4362748"/>
            <a:ext cx="48910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+mj-lt"/>
              </a:rPr>
              <a:t>Giảng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viên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hướng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dẫn</a:t>
            </a:r>
            <a:r>
              <a:rPr lang="en-US" sz="2000" b="1" dirty="0">
                <a:latin typeface="+mj-lt"/>
              </a:rPr>
              <a:t>: TS. BÙI QUY ANH</a:t>
            </a:r>
          </a:p>
          <a:p>
            <a:r>
              <a:rPr lang="en-US" sz="2000" b="1" dirty="0">
                <a:latin typeface="+mj-lt"/>
              </a:rPr>
              <a:t>Sinh </a:t>
            </a:r>
            <a:r>
              <a:rPr lang="en-US" sz="2000" b="1" dirty="0" err="1">
                <a:latin typeface="+mj-lt"/>
              </a:rPr>
              <a:t>viên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thực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hiện</a:t>
            </a:r>
            <a:r>
              <a:rPr lang="en-US" sz="2000" b="1" dirty="0">
                <a:latin typeface="+mj-lt"/>
              </a:rPr>
              <a:t>: NGUYỄN THỊ ANH ĐÀO</a:t>
            </a:r>
          </a:p>
          <a:p>
            <a:r>
              <a:rPr lang="en-US" sz="2000" b="1" dirty="0">
                <a:latin typeface="+mj-lt"/>
              </a:rPr>
              <a:t>MSSV: 52000830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774A9-BD2D-6A5D-B78A-DB38D4C671B0}"/>
              </a:ext>
            </a:extLst>
          </p:cNvPr>
          <p:cNvSpPr txBox="1"/>
          <p:nvPr/>
        </p:nvSpPr>
        <p:spPr>
          <a:xfrm>
            <a:off x="4210803" y="6110120"/>
            <a:ext cx="377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TP.HCM, </a:t>
            </a:r>
            <a:r>
              <a:rPr lang="en-US" b="1" i="1" dirty="0" err="1"/>
              <a:t>ngày</a:t>
            </a:r>
            <a:r>
              <a:rPr lang="en-US" b="1" i="1" dirty="0"/>
              <a:t> 12 </a:t>
            </a:r>
            <a:r>
              <a:rPr lang="en-US" b="1" i="1" dirty="0" err="1"/>
              <a:t>tháng</a:t>
            </a:r>
            <a:r>
              <a:rPr lang="en-US" b="1" i="1" dirty="0"/>
              <a:t> 9 </a:t>
            </a:r>
            <a:r>
              <a:rPr lang="en-US" b="1" i="1" dirty="0" err="1"/>
              <a:t>năm</a:t>
            </a:r>
            <a:r>
              <a:rPr lang="en-US" b="1" i="1" dirty="0"/>
              <a:t> 2024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496BCE-EAAE-701D-568D-0735FAEECA93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7" name="Picture 6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866CC7BE-9443-1989-DF26-8FE07EB69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12" name="Picture 11" descr="A red and blue logo&#10;&#10;Description automatically generated">
              <a:extLst>
                <a:ext uri="{FF2B5EF4-FFF2-40B4-BE49-F238E27FC236}">
                  <a16:creationId xmlns:a16="http://schemas.microsoft.com/office/drawing/2014/main" id="{F76618D6-7ED1-E952-070D-664596DE1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2113EFD-2FEE-D9AA-281F-AE0C5EC6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986F-B8ED-43AA-B4F1-50865DD678C0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0EE295A-EC06-2D0D-2D56-2291028F8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7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D747B2-095F-8071-D01F-E3E24C495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705" y="1823342"/>
            <a:ext cx="8029383" cy="2549010"/>
          </a:xfrm>
          <a:prstGeom prst="rect">
            <a:avLst/>
          </a:prstGeom>
        </p:spPr>
      </p:pic>
      <p:sp>
        <p:nvSpPr>
          <p:cNvPr id="5" name="Google Shape;1991;p33">
            <a:extLst>
              <a:ext uri="{FF2B5EF4-FFF2-40B4-BE49-F238E27FC236}">
                <a16:creationId xmlns:a16="http://schemas.microsoft.com/office/drawing/2014/main" id="{B3800CCB-FAA9-031F-F360-D85E062A98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3673" y="488061"/>
            <a:ext cx="9804654" cy="75209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Nghiên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cứu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liên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92E77-FA0E-7E0E-65EF-03FC6475D9D9}"/>
              </a:ext>
            </a:extLst>
          </p:cNvPr>
          <p:cNvSpPr txBox="1"/>
          <p:nvPr/>
        </p:nvSpPr>
        <p:spPr>
          <a:xfrm>
            <a:off x="2305052" y="5046500"/>
            <a:ext cx="85077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 bộ dữ liệu xác thực thì mô hình ResNet 34 cho độ chính xác lớn nhất là 98,98%, và thấp nhất là VGG 11 chỉ đạt 97,49%. Các mô hình ResNet 50, và ResNet 152 cho độ chính xác tương ứng là 98,6% và 98,28%</a:t>
            </a: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6056B5-51D6-1F67-3484-28783D7624F9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3" name="Picture 2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CD247F04-3446-DA16-DDE7-559D9F227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F1FDCFFC-E2BA-41C3-E827-97298D32B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6AD740D-52F1-D4AE-0DED-CFDD9FAE9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7CC2-4CE1-4DA1-BA72-5D66A2377FF6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E044C0-73F0-0780-92CA-26CF890A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AE08A-CDED-A320-6794-D0772EEF5BC5}"/>
              </a:ext>
            </a:extLst>
          </p:cNvPr>
          <p:cNvSpPr txBox="1"/>
          <p:nvPr/>
        </p:nvSpPr>
        <p:spPr>
          <a:xfrm>
            <a:off x="3438317" y="4395851"/>
            <a:ext cx="5315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đạo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410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B98360-E28E-9FF8-8F13-2E273A833D2B}"/>
              </a:ext>
            </a:extLst>
          </p:cNvPr>
          <p:cNvGrpSpPr/>
          <p:nvPr/>
        </p:nvGrpSpPr>
        <p:grpSpPr>
          <a:xfrm>
            <a:off x="1256006" y="1090645"/>
            <a:ext cx="3181631" cy="4676710"/>
            <a:chOff x="2306277" y="1849773"/>
            <a:chExt cx="2196154" cy="3741337"/>
          </a:xfrm>
        </p:grpSpPr>
        <p:sp>
          <p:nvSpPr>
            <p:cNvPr id="3343" name="Google Shape;3343;p43"/>
            <p:cNvSpPr/>
            <p:nvPr/>
          </p:nvSpPr>
          <p:spPr>
            <a:xfrm>
              <a:off x="4308403" y="3914292"/>
              <a:ext cx="178523" cy="180055"/>
            </a:xfrm>
            <a:custGeom>
              <a:avLst/>
              <a:gdLst/>
              <a:ahLst/>
              <a:cxnLst/>
              <a:rect l="l" t="t" r="r" b="b"/>
              <a:pathLst>
                <a:path w="933" h="941" extrusionOk="0">
                  <a:moveTo>
                    <a:pt x="740" y="0"/>
                  </a:moveTo>
                  <a:cubicBezTo>
                    <a:pt x="681" y="0"/>
                    <a:pt x="624" y="5"/>
                    <a:pt x="595" y="5"/>
                  </a:cubicBezTo>
                  <a:cubicBezTo>
                    <a:pt x="513" y="5"/>
                    <a:pt x="390" y="5"/>
                    <a:pt x="283" y="18"/>
                  </a:cubicBezTo>
                  <a:cubicBezTo>
                    <a:pt x="133" y="47"/>
                    <a:pt x="0" y="128"/>
                    <a:pt x="65" y="317"/>
                  </a:cubicBezTo>
                  <a:cubicBezTo>
                    <a:pt x="162" y="534"/>
                    <a:pt x="377" y="736"/>
                    <a:pt x="582" y="859"/>
                  </a:cubicBezTo>
                  <a:cubicBezTo>
                    <a:pt x="633" y="898"/>
                    <a:pt x="702" y="927"/>
                    <a:pt x="770" y="940"/>
                  </a:cubicBezTo>
                  <a:cubicBezTo>
                    <a:pt x="702" y="885"/>
                    <a:pt x="650" y="791"/>
                    <a:pt x="633" y="697"/>
                  </a:cubicBezTo>
                  <a:cubicBezTo>
                    <a:pt x="622" y="538"/>
                    <a:pt x="631" y="30"/>
                    <a:pt x="857" y="30"/>
                  </a:cubicBezTo>
                  <a:cubicBezTo>
                    <a:pt x="880" y="30"/>
                    <a:pt x="905" y="36"/>
                    <a:pt x="932" y="47"/>
                  </a:cubicBezTo>
                  <a:cubicBezTo>
                    <a:pt x="901" y="8"/>
                    <a:pt x="818" y="0"/>
                    <a:pt x="740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4" name="Google Shape;3344;p43"/>
            <p:cNvSpPr/>
            <p:nvPr/>
          </p:nvSpPr>
          <p:spPr>
            <a:xfrm>
              <a:off x="4427234" y="3920032"/>
              <a:ext cx="75197" cy="174313"/>
            </a:xfrm>
            <a:custGeom>
              <a:avLst/>
              <a:gdLst/>
              <a:ahLst/>
              <a:cxnLst/>
              <a:rect l="l" t="t" r="r" b="b"/>
              <a:pathLst>
                <a:path w="393" h="911" extrusionOk="0">
                  <a:moveTo>
                    <a:pt x="236" y="0"/>
                  </a:moveTo>
                  <a:cubicBezTo>
                    <a:pt x="10" y="0"/>
                    <a:pt x="1" y="508"/>
                    <a:pt x="12" y="667"/>
                  </a:cubicBezTo>
                  <a:cubicBezTo>
                    <a:pt x="29" y="761"/>
                    <a:pt x="81" y="855"/>
                    <a:pt x="149" y="910"/>
                  </a:cubicBezTo>
                  <a:cubicBezTo>
                    <a:pt x="204" y="910"/>
                    <a:pt x="243" y="897"/>
                    <a:pt x="285" y="842"/>
                  </a:cubicBezTo>
                  <a:cubicBezTo>
                    <a:pt x="367" y="748"/>
                    <a:pt x="367" y="586"/>
                    <a:pt x="367" y="462"/>
                  </a:cubicBezTo>
                  <a:cubicBezTo>
                    <a:pt x="380" y="329"/>
                    <a:pt x="393" y="124"/>
                    <a:pt x="311" y="17"/>
                  </a:cubicBezTo>
                  <a:cubicBezTo>
                    <a:pt x="284" y="6"/>
                    <a:pt x="259" y="0"/>
                    <a:pt x="236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2325BA-7299-E5E6-8A2B-A8496B4EB7AD}"/>
                </a:ext>
              </a:extLst>
            </p:cNvPr>
            <p:cNvGrpSpPr/>
            <p:nvPr/>
          </p:nvGrpSpPr>
          <p:grpSpPr>
            <a:xfrm>
              <a:off x="2306277" y="1849773"/>
              <a:ext cx="2079987" cy="3741337"/>
              <a:chOff x="2306277" y="1849773"/>
              <a:chExt cx="2079987" cy="3741337"/>
            </a:xfrm>
          </p:grpSpPr>
          <p:sp>
            <p:nvSpPr>
              <p:cNvPr id="3300" name="Google Shape;3300;p43"/>
              <p:cNvSpPr/>
              <p:nvPr/>
            </p:nvSpPr>
            <p:spPr>
              <a:xfrm>
                <a:off x="2388941" y="5280177"/>
                <a:ext cx="1639812" cy="310933"/>
              </a:xfrm>
              <a:custGeom>
                <a:avLst/>
                <a:gdLst/>
                <a:ahLst/>
                <a:cxnLst/>
                <a:rect l="l" t="t" r="r" b="b"/>
                <a:pathLst>
                  <a:path w="8570" h="1625" extrusionOk="0">
                    <a:moveTo>
                      <a:pt x="4278" y="0"/>
                    </a:moveTo>
                    <a:cubicBezTo>
                      <a:pt x="1910" y="0"/>
                      <a:pt x="0" y="367"/>
                      <a:pt x="0" y="812"/>
                    </a:cubicBezTo>
                    <a:cubicBezTo>
                      <a:pt x="0" y="1260"/>
                      <a:pt x="1910" y="1624"/>
                      <a:pt x="4278" y="1624"/>
                    </a:cubicBezTo>
                    <a:cubicBezTo>
                      <a:pt x="6646" y="1624"/>
                      <a:pt x="8569" y="1260"/>
                      <a:pt x="8569" y="812"/>
                    </a:cubicBezTo>
                    <a:cubicBezTo>
                      <a:pt x="8569" y="367"/>
                      <a:pt x="6646" y="0"/>
                      <a:pt x="4278" y="0"/>
                    </a:cubicBezTo>
                    <a:close/>
                  </a:path>
                </a:pathLst>
              </a:custGeom>
              <a:solidFill>
                <a:srgbClr val="FAF9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1" name="Google Shape;3301;p43"/>
              <p:cNvSpPr/>
              <p:nvPr/>
            </p:nvSpPr>
            <p:spPr>
              <a:xfrm>
                <a:off x="3305714" y="1971665"/>
                <a:ext cx="352645" cy="195744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1023" extrusionOk="0">
                    <a:moveTo>
                      <a:pt x="1143" y="0"/>
                    </a:moveTo>
                    <a:cubicBezTo>
                      <a:pt x="1050" y="0"/>
                      <a:pt x="954" y="16"/>
                      <a:pt x="868" y="35"/>
                    </a:cubicBezTo>
                    <a:cubicBezTo>
                      <a:pt x="731" y="74"/>
                      <a:pt x="582" y="129"/>
                      <a:pt x="449" y="181"/>
                    </a:cubicBezTo>
                    <a:cubicBezTo>
                      <a:pt x="257" y="263"/>
                      <a:pt x="150" y="360"/>
                      <a:pt x="1" y="523"/>
                    </a:cubicBezTo>
                    <a:lnTo>
                      <a:pt x="543" y="1023"/>
                    </a:lnTo>
                    <a:cubicBezTo>
                      <a:pt x="894" y="1023"/>
                      <a:pt x="1842" y="899"/>
                      <a:pt x="1557" y="237"/>
                    </a:cubicBezTo>
                    <a:cubicBezTo>
                      <a:pt x="1479" y="54"/>
                      <a:pt x="1315" y="0"/>
                      <a:pt x="1143" y="0"/>
                    </a:cubicBezTo>
                    <a:close/>
                  </a:path>
                </a:pathLst>
              </a:custGeom>
              <a:solidFill>
                <a:srgbClr val="307D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2" name="Google Shape;3302;p43"/>
              <p:cNvSpPr/>
              <p:nvPr/>
            </p:nvSpPr>
            <p:spPr>
              <a:xfrm>
                <a:off x="2894305" y="1936456"/>
                <a:ext cx="551452" cy="679077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3549" extrusionOk="0">
                    <a:moveTo>
                      <a:pt x="1545" y="0"/>
                    </a:moveTo>
                    <a:cubicBezTo>
                      <a:pt x="1036" y="0"/>
                      <a:pt x="529" y="182"/>
                      <a:pt x="296" y="609"/>
                    </a:cubicBezTo>
                    <a:cubicBezTo>
                      <a:pt x="0" y="1178"/>
                      <a:pt x="176" y="2071"/>
                      <a:pt x="458" y="2626"/>
                    </a:cubicBezTo>
                    <a:cubicBezTo>
                      <a:pt x="663" y="3019"/>
                      <a:pt x="1040" y="3412"/>
                      <a:pt x="1462" y="3549"/>
                    </a:cubicBezTo>
                    <a:lnTo>
                      <a:pt x="2719" y="2194"/>
                    </a:lnTo>
                    <a:cubicBezTo>
                      <a:pt x="2761" y="1856"/>
                      <a:pt x="2881" y="1746"/>
                      <a:pt x="2881" y="1408"/>
                    </a:cubicBezTo>
                    <a:cubicBezTo>
                      <a:pt x="2881" y="934"/>
                      <a:pt x="2868" y="365"/>
                      <a:pt x="2300" y="138"/>
                    </a:cubicBezTo>
                    <a:cubicBezTo>
                      <a:pt x="2073" y="49"/>
                      <a:pt x="1809" y="0"/>
                      <a:pt x="1545" y="0"/>
                    </a:cubicBezTo>
                    <a:close/>
                  </a:path>
                </a:pathLst>
              </a:custGeom>
              <a:solidFill>
                <a:srgbClr val="60595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3" name="Google Shape;3303;p43"/>
              <p:cNvSpPr/>
              <p:nvPr/>
            </p:nvSpPr>
            <p:spPr>
              <a:xfrm>
                <a:off x="2931045" y="2080737"/>
                <a:ext cx="519688" cy="719643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3761" extrusionOk="0">
                    <a:moveTo>
                      <a:pt x="631" y="0"/>
                    </a:moveTo>
                    <a:cubicBezTo>
                      <a:pt x="587" y="0"/>
                      <a:pt x="549" y="16"/>
                      <a:pt x="523" y="60"/>
                    </a:cubicBezTo>
                    <a:cubicBezTo>
                      <a:pt x="458" y="196"/>
                      <a:pt x="497" y="359"/>
                      <a:pt x="510" y="492"/>
                    </a:cubicBezTo>
                    <a:cubicBezTo>
                      <a:pt x="523" y="735"/>
                      <a:pt x="565" y="1372"/>
                      <a:pt x="565" y="1453"/>
                    </a:cubicBezTo>
                    <a:lnTo>
                      <a:pt x="565" y="1534"/>
                    </a:lnTo>
                    <a:lnTo>
                      <a:pt x="565" y="1547"/>
                    </a:lnTo>
                    <a:cubicBezTo>
                      <a:pt x="483" y="1416"/>
                      <a:pt x="377" y="1356"/>
                      <a:pt x="283" y="1356"/>
                    </a:cubicBezTo>
                    <a:cubicBezTo>
                      <a:pt x="125" y="1356"/>
                      <a:pt x="1" y="1521"/>
                      <a:pt x="78" y="1791"/>
                    </a:cubicBezTo>
                    <a:cubicBezTo>
                      <a:pt x="133" y="1983"/>
                      <a:pt x="296" y="2064"/>
                      <a:pt x="471" y="2090"/>
                    </a:cubicBezTo>
                    <a:cubicBezTo>
                      <a:pt x="591" y="2103"/>
                      <a:pt x="604" y="2129"/>
                      <a:pt x="646" y="2184"/>
                    </a:cubicBezTo>
                    <a:cubicBezTo>
                      <a:pt x="659" y="2239"/>
                      <a:pt x="672" y="2291"/>
                      <a:pt x="685" y="2334"/>
                    </a:cubicBezTo>
                    <a:cubicBezTo>
                      <a:pt x="767" y="2590"/>
                      <a:pt x="997" y="2714"/>
                      <a:pt x="1215" y="2834"/>
                    </a:cubicBezTo>
                    <a:cubicBezTo>
                      <a:pt x="1215" y="2941"/>
                      <a:pt x="1241" y="3120"/>
                      <a:pt x="1215" y="3253"/>
                    </a:cubicBezTo>
                    <a:cubicBezTo>
                      <a:pt x="1160" y="3334"/>
                      <a:pt x="1065" y="3363"/>
                      <a:pt x="890" y="3402"/>
                    </a:cubicBezTo>
                    <a:cubicBezTo>
                      <a:pt x="1010" y="3496"/>
                      <a:pt x="1134" y="3578"/>
                      <a:pt x="1309" y="3607"/>
                    </a:cubicBezTo>
                    <a:cubicBezTo>
                      <a:pt x="1383" y="3690"/>
                      <a:pt x="1484" y="3761"/>
                      <a:pt x="1603" y="3761"/>
                    </a:cubicBezTo>
                    <a:cubicBezTo>
                      <a:pt x="1655" y="3761"/>
                      <a:pt x="1711" y="3747"/>
                      <a:pt x="1770" y="3714"/>
                    </a:cubicBezTo>
                    <a:lnTo>
                      <a:pt x="1838" y="3620"/>
                    </a:lnTo>
                    <a:cubicBezTo>
                      <a:pt x="2001" y="3607"/>
                      <a:pt x="2066" y="3620"/>
                      <a:pt x="2244" y="3496"/>
                    </a:cubicBezTo>
                    <a:cubicBezTo>
                      <a:pt x="2066" y="3389"/>
                      <a:pt x="1890" y="3295"/>
                      <a:pt x="1890" y="3172"/>
                    </a:cubicBezTo>
                    <a:lnTo>
                      <a:pt x="1890" y="3038"/>
                    </a:lnTo>
                    <a:cubicBezTo>
                      <a:pt x="1903" y="2928"/>
                      <a:pt x="1903" y="2941"/>
                      <a:pt x="1903" y="2876"/>
                    </a:cubicBezTo>
                    <a:cubicBezTo>
                      <a:pt x="2228" y="2860"/>
                      <a:pt x="2501" y="2697"/>
                      <a:pt x="2608" y="2415"/>
                    </a:cubicBezTo>
                    <a:cubicBezTo>
                      <a:pt x="2676" y="2308"/>
                      <a:pt x="2663" y="2158"/>
                      <a:pt x="2676" y="2022"/>
                    </a:cubicBezTo>
                    <a:cubicBezTo>
                      <a:pt x="2715" y="1697"/>
                      <a:pt x="2702" y="1291"/>
                      <a:pt x="2676" y="992"/>
                    </a:cubicBezTo>
                    <a:cubicBezTo>
                      <a:pt x="2663" y="817"/>
                      <a:pt x="2689" y="641"/>
                      <a:pt x="2689" y="466"/>
                    </a:cubicBezTo>
                    <a:cubicBezTo>
                      <a:pt x="2689" y="359"/>
                      <a:pt x="2676" y="316"/>
                      <a:pt x="2650" y="303"/>
                    </a:cubicBezTo>
                    <a:cubicBezTo>
                      <a:pt x="2621" y="222"/>
                      <a:pt x="2582" y="128"/>
                      <a:pt x="2488" y="86"/>
                    </a:cubicBezTo>
                    <a:cubicBezTo>
                      <a:pt x="2449" y="62"/>
                      <a:pt x="2410" y="53"/>
                      <a:pt x="2372" y="53"/>
                    </a:cubicBezTo>
                    <a:cubicBezTo>
                      <a:pt x="2302" y="53"/>
                      <a:pt x="2233" y="82"/>
                      <a:pt x="2163" y="99"/>
                    </a:cubicBezTo>
                    <a:cubicBezTo>
                      <a:pt x="1956" y="157"/>
                      <a:pt x="1731" y="192"/>
                      <a:pt x="1506" y="192"/>
                    </a:cubicBezTo>
                    <a:cubicBezTo>
                      <a:pt x="1304" y="192"/>
                      <a:pt x="1102" y="163"/>
                      <a:pt x="916" y="99"/>
                    </a:cubicBezTo>
                    <a:cubicBezTo>
                      <a:pt x="843" y="72"/>
                      <a:pt x="725" y="0"/>
                      <a:pt x="631" y="0"/>
                    </a:cubicBezTo>
                    <a:close/>
                  </a:path>
                </a:pathLst>
              </a:custGeom>
              <a:solidFill>
                <a:srgbClr val="D37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4" name="Google Shape;3304;p43"/>
              <p:cNvSpPr/>
              <p:nvPr/>
            </p:nvSpPr>
            <p:spPr>
              <a:xfrm>
                <a:off x="3108619" y="2174501"/>
                <a:ext cx="88592" cy="47071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46" extrusionOk="0">
                    <a:moveTo>
                      <a:pt x="357" y="1"/>
                    </a:moveTo>
                    <a:cubicBezTo>
                      <a:pt x="199" y="1"/>
                      <a:pt x="46" y="92"/>
                      <a:pt x="1" y="245"/>
                    </a:cubicBezTo>
                    <a:lnTo>
                      <a:pt x="462" y="15"/>
                    </a:lnTo>
                    <a:cubicBezTo>
                      <a:pt x="428" y="5"/>
                      <a:pt x="392" y="1"/>
                      <a:pt x="357" y="1"/>
                    </a:cubicBezTo>
                    <a:close/>
                  </a:path>
                </a:pathLst>
              </a:custGeom>
              <a:solidFill>
                <a:srgbClr val="0D0A0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5" name="Google Shape;3305;p43"/>
              <p:cNvSpPr/>
              <p:nvPr/>
            </p:nvSpPr>
            <p:spPr>
              <a:xfrm>
                <a:off x="3352404" y="2172778"/>
                <a:ext cx="67353" cy="4133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16" extrusionOk="0">
                    <a:moveTo>
                      <a:pt x="82" y="0"/>
                    </a:moveTo>
                    <a:cubicBezTo>
                      <a:pt x="55" y="0"/>
                      <a:pt x="27" y="4"/>
                      <a:pt x="0" y="11"/>
                    </a:cubicBezTo>
                    <a:lnTo>
                      <a:pt x="351" y="215"/>
                    </a:lnTo>
                    <a:cubicBezTo>
                      <a:pt x="319" y="72"/>
                      <a:pt x="205" y="0"/>
                      <a:pt x="82" y="0"/>
                    </a:cubicBezTo>
                    <a:close/>
                  </a:path>
                </a:pathLst>
              </a:custGeom>
              <a:solidFill>
                <a:srgbClr val="0D0A0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6" name="Google Shape;3306;p43"/>
              <p:cNvSpPr/>
              <p:nvPr/>
            </p:nvSpPr>
            <p:spPr>
              <a:xfrm>
                <a:off x="3207550" y="2491192"/>
                <a:ext cx="137576" cy="36164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89" extrusionOk="0">
                    <a:moveTo>
                      <a:pt x="718" y="0"/>
                    </a:moveTo>
                    <a:lnTo>
                      <a:pt x="0" y="13"/>
                    </a:lnTo>
                    <a:cubicBezTo>
                      <a:pt x="0" y="13"/>
                      <a:pt x="13" y="13"/>
                      <a:pt x="26" y="39"/>
                    </a:cubicBezTo>
                    <a:cubicBezTo>
                      <a:pt x="39" y="52"/>
                      <a:pt x="69" y="65"/>
                      <a:pt x="95" y="94"/>
                    </a:cubicBezTo>
                    <a:cubicBezTo>
                      <a:pt x="121" y="107"/>
                      <a:pt x="163" y="133"/>
                      <a:pt x="215" y="146"/>
                    </a:cubicBezTo>
                    <a:cubicBezTo>
                      <a:pt x="244" y="163"/>
                      <a:pt x="257" y="163"/>
                      <a:pt x="283" y="176"/>
                    </a:cubicBezTo>
                    <a:cubicBezTo>
                      <a:pt x="312" y="176"/>
                      <a:pt x="338" y="189"/>
                      <a:pt x="364" y="189"/>
                    </a:cubicBezTo>
                    <a:lnTo>
                      <a:pt x="445" y="189"/>
                    </a:lnTo>
                    <a:cubicBezTo>
                      <a:pt x="475" y="189"/>
                      <a:pt x="501" y="176"/>
                      <a:pt x="514" y="176"/>
                    </a:cubicBezTo>
                    <a:cubicBezTo>
                      <a:pt x="569" y="163"/>
                      <a:pt x="608" y="133"/>
                      <a:pt x="637" y="107"/>
                    </a:cubicBezTo>
                    <a:cubicBezTo>
                      <a:pt x="663" y="94"/>
                      <a:pt x="676" y="81"/>
                      <a:pt x="676" y="65"/>
                    </a:cubicBezTo>
                    <a:cubicBezTo>
                      <a:pt x="689" y="52"/>
                      <a:pt x="689" y="39"/>
                      <a:pt x="702" y="26"/>
                    </a:cubicBezTo>
                    <a:cubicBezTo>
                      <a:pt x="718" y="13"/>
                      <a:pt x="718" y="0"/>
                      <a:pt x="718" y="0"/>
                    </a:cubicBezTo>
                    <a:close/>
                  </a:path>
                </a:pathLst>
              </a:custGeom>
              <a:solidFill>
                <a:srgbClr val="A42C2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7" name="Google Shape;3307;p43"/>
              <p:cNvSpPr/>
              <p:nvPr/>
            </p:nvSpPr>
            <p:spPr>
              <a:xfrm>
                <a:off x="3323701" y="2415989"/>
                <a:ext cx="192" cy="19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DA07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8" name="Google Shape;3308;p43"/>
              <p:cNvSpPr/>
              <p:nvPr/>
            </p:nvSpPr>
            <p:spPr>
              <a:xfrm>
                <a:off x="3272228" y="2338300"/>
                <a:ext cx="67353" cy="12188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637" extrusionOk="0">
                    <a:moveTo>
                      <a:pt x="137" y="0"/>
                    </a:moveTo>
                    <a:lnTo>
                      <a:pt x="137" y="0"/>
                    </a:lnTo>
                    <a:cubicBezTo>
                      <a:pt x="150" y="94"/>
                      <a:pt x="189" y="201"/>
                      <a:pt x="231" y="296"/>
                    </a:cubicBezTo>
                    <a:cubicBezTo>
                      <a:pt x="244" y="338"/>
                      <a:pt x="257" y="393"/>
                      <a:pt x="270" y="432"/>
                    </a:cubicBezTo>
                    <a:cubicBezTo>
                      <a:pt x="283" y="487"/>
                      <a:pt x="299" y="526"/>
                      <a:pt x="283" y="555"/>
                    </a:cubicBezTo>
                    <a:lnTo>
                      <a:pt x="283" y="539"/>
                    </a:lnTo>
                    <a:cubicBezTo>
                      <a:pt x="244" y="568"/>
                      <a:pt x="202" y="581"/>
                      <a:pt x="150" y="594"/>
                    </a:cubicBezTo>
                    <a:cubicBezTo>
                      <a:pt x="107" y="594"/>
                      <a:pt x="55" y="594"/>
                      <a:pt x="0" y="568"/>
                    </a:cubicBezTo>
                    <a:lnTo>
                      <a:pt x="0" y="568"/>
                    </a:lnTo>
                    <a:cubicBezTo>
                      <a:pt x="39" y="607"/>
                      <a:pt x="94" y="620"/>
                      <a:pt x="150" y="637"/>
                    </a:cubicBezTo>
                    <a:cubicBezTo>
                      <a:pt x="202" y="637"/>
                      <a:pt x="257" y="620"/>
                      <a:pt x="312" y="607"/>
                    </a:cubicBezTo>
                    <a:lnTo>
                      <a:pt x="325" y="594"/>
                    </a:lnTo>
                    <a:cubicBezTo>
                      <a:pt x="351" y="568"/>
                      <a:pt x="351" y="526"/>
                      <a:pt x="351" y="500"/>
                    </a:cubicBezTo>
                    <a:cubicBezTo>
                      <a:pt x="351" y="474"/>
                      <a:pt x="351" y="445"/>
                      <a:pt x="338" y="419"/>
                    </a:cubicBezTo>
                    <a:cubicBezTo>
                      <a:pt x="325" y="364"/>
                      <a:pt x="312" y="312"/>
                      <a:pt x="283" y="270"/>
                    </a:cubicBezTo>
                    <a:cubicBezTo>
                      <a:pt x="244" y="175"/>
                      <a:pt x="189" y="81"/>
                      <a:pt x="137" y="0"/>
                    </a:cubicBezTo>
                    <a:close/>
                  </a:path>
                </a:pathLst>
              </a:custGeom>
              <a:solidFill>
                <a:srgbClr val="9F524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9" name="Google Shape;3309;p43"/>
              <p:cNvSpPr/>
              <p:nvPr/>
            </p:nvSpPr>
            <p:spPr>
              <a:xfrm>
                <a:off x="3137324" y="2344614"/>
                <a:ext cx="77877" cy="34824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82" extrusionOk="0">
                    <a:moveTo>
                      <a:pt x="183" y="1"/>
                    </a:moveTo>
                    <a:cubicBezTo>
                      <a:pt x="146" y="1"/>
                      <a:pt x="111" y="10"/>
                      <a:pt x="82" y="19"/>
                    </a:cubicBezTo>
                    <a:cubicBezTo>
                      <a:pt x="43" y="48"/>
                      <a:pt x="13" y="74"/>
                      <a:pt x="0" y="129"/>
                    </a:cubicBezTo>
                    <a:cubicBezTo>
                      <a:pt x="43" y="116"/>
                      <a:pt x="82" y="100"/>
                      <a:pt x="111" y="100"/>
                    </a:cubicBezTo>
                    <a:cubicBezTo>
                      <a:pt x="150" y="100"/>
                      <a:pt x="176" y="100"/>
                      <a:pt x="205" y="116"/>
                    </a:cubicBezTo>
                    <a:cubicBezTo>
                      <a:pt x="218" y="116"/>
                      <a:pt x="231" y="116"/>
                      <a:pt x="244" y="129"/>
                    </a:cubicBezTo>
                    <a:cubicBezTo>
                      <a:pt x="257" y="129"/>
                      <a:pt x="273" y="142"/>
                      <a:pt x="286" y="142"/>
                    </a:cubicBezTo>
                    <a:cubicBezTo>
                      <a:pt x="325" y="168"/>
                      <a:pt x="367" y="168"/>
                      <a:pt x="406" y="181"/>
                    </a:cubicBezTo>
                    <a:cubicBezTo>
                      <a:pt x="393" y="142"/>
                      <a:pt x="367" y="100"/>
                      <a:pt x="338" y="74"/>
                    </a:cubicBezTo>
                    <a:cubicBezTo>
                      <a:pt x="325" y="61"/>
                      <a:pt x="312" y="48"/>
                      <a:pt x="299" y="35"/>
                    </a:cubicBezTo>
                    <a:cubicBezTo>
                      <a:pt x="273" y="19"/>
                      <a:pt x="244" y="6"/>
                      <a:pt x="231" y="6"/>
                    </a:cubicBezTo>
                    <a:cubicBezTo>
                      <a:pt x="215" y="2"/>
                      <a:pt x="199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0" name="Google Shape;3310;p43"/>
              <p:cNvSpPr/>
              <p:nvPr/>
            </p:nvSpPr>
            <p:spPr>
              <a:xfrm>
                <a:off x="3357380" y="2343849"/>
                <a:ext cx="67927" cy="35589"/>
              </a:xfrm>
              <a:custGeom>
                <a:avLst/>
                <a:gdLst/>
                <a:ahLst/>
                <a:cxnLst/>
                <a:rect l="l" t="t" r="r" b="b"/>
                <a:pathLst>
                  <a:path w="355" h="186" extrusionOk="0">
                    <a:moveTo>
                      <a:pt x="185" y="0"/>
                    </a:moveTo>
                    <a:cubicBezTo>
                      <a:pt x="175" y="0"/>
                      <a:pt x="164" y="4"/>
                      <a:pt x="150" y="10"/>
                    </a:cubicBezTo>
                    <a:cubicBezTo>
                      <a:pt x="111" y="10"/>
                      <a:pt x="68" y="39"/>
                      <a:pt x="42" y="78"/>
                    </a:cubicBezTo>
                    <a:cubicBezTo>
                      <a:pt x="16" y="104"/>
                      <a:pt x="0" y="146"/>
                      <a:pt x="0" y="185"/>
                    </a:cubicBezTo>
                    <a:cubicBezTo>
                      <a:pt x="42" y="172"/>
                      <a:pt x="68" y="146"/>
                      <a:pt x="98" y="133"/>
                    </a:cubicBezTo>
                    <a:cubicBezTo>
                      <a:pt x="124" y="120"/>
                      <a:pt x="150" y="120"/>
                      <a:pt x="179" y="120"/>
                    </a:cubicBezTo>
                    <a:cubicBezTo>
                      <a:pt x="179" y="104"/>
                      <a:pt x="205" y="104"/>
                      <a:pt x="205" y="104"/>
                    </a:cubicBezTo>
                    <a:lnTo>
                      <a:pt x="244" y="104"/>
                    </a:lnTo>
                    <a:cubicBezTo>
                      <a:pt x="273" y="104"/>
                      <a:pt x="299" y="120"/>
                      <a:pt x="341" y="146"/>
                    </a:cubicBezTo>
                    <a:cubicBezTo>
                      <a:pt x="354" y="104"/>
                      <a:pt x="312" y="52"/>
                      <a:pt x="286" y="23"/>
                    </a:cubicBezTo>
                    <a:cubicBezTo>
                      <a:pt x="260" y="10"/>
                      <a:pt x="244" y="10"/>
                      <a:pt x="218" y="10"/>
                    </a:cubicBezTo>
                    <a:cubicBezTo>
                      <a:pt x="205" y="4"/>
                      <a:pt x="195" y="0"/>
                      <a:pt x="1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1" name="Google Shape;3311;p43"/>
              <p:cNvSpPr/>
              <p:nvPr/>
            </p:nvSpPr>
            <p:spPr>
              <a:xfrm>
                <a:off x="3207551" y="2625330"/>
                <a:ext cx="64865" cy="10715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6" extrusionOk="0">
                    <a:moveTo>
                      <a:pt x="176" y="1"/>
                    </a:moveTo>
                    <a:cubicBezTo>
                      <a:pt x="121" y="1"/>
                      <a:pt x="69" y="1"/>
                      <a:pt x="0" y="14"/>
                    </a:cubicBezTo>
                    <a:cubicBezTo>
                      <a:pt x="26" y="30"/>
                      <a:pt x="52" y="43"/>
                      <a:pt x="82" y="43"/>
                    </a:cubicBezTo>
                    <a:cubicBezTo>
                      <a:pt x="108" y="56"/>
                      <a:pt x="134" y="56"/>
                      <a:pt x="176" y="56"/>
                    </a:cubicBezTo>
                    <a:cubicBezTo>
                      <a:pt x="231" y="56"/>
                      <a:pt x="283" y="56"/>
                      <a:pt x="338" y="30"/>
                    </a:cubicBezTo>
                    <a:cubicBezTo>
                      <a:pt x="283" y="14"/>
                      <a:pt x="231" y="1"/>
                      <a:pt x="176" y="1"/>
                    </a:cubicBezTo>
                    <a:close/>
                  </a:path>
                </a:pathLst>
              </a:custGeom>
              <a:solidFill>
                <a:srgbClr val="9F524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2" name="Google Shape;3312;p43"/>
              <p:cNvSpPr/>
              <p:nvPr/>
            </p:nvSpPr>
            <p:spPr>
              <a:xfrm>
                <a:off x="2994575" y="1870821"/>
                <a:ext cx="78260" cy="40373"/>
              </a:xfrm>
              <a:custGeom>
                <a:avLst/>
                <a:gdLst/>
                <a:ahLst/>
                <a:cxnLst/>
                <a:rect l="l" t="t" r="r" b="b"/>
                <a:pathLst>
                  <a:path w="409" h="211" extrusionOk="0">
                    <a:moveTo>
                      <a:pt x="267" y="1"/>
                    </a:moveTo>
                    <a:cubicBezTo>
                      <a:pt x="195" y="1"/>
                      <a:pt x="91" y="65"/>
                      <a:pt x="58" y="101"/>
                    </a:cubicBezTo>
                    <a:cubicBezTo>
                      <a:pt x="1" y="185"/>
                      <a:pt x="21" y="211"/>
                      <a:pt x="65" y="211"/>
                    </a:cubicBezTo>
                    <a:cubicBezTo>
                      <a:pt x="106" y="211"/>
                      <a:pt x="168" y="188"/>
                      <a:pt x="207" y="169"/>
                    </a:cubicBezTo>
                    <a:lnTo>
                      <a:pt x="233" y="156"/>
                    </a:lnTo>
                    <a:cubicBezTo>
                      <a:pt x="301" y="114"/>
                      <a:pt x="409" y="46"/>
                      <a:pt x="301" y="7"/>
                    </a:cubicBezTo>
                    <a:cubicBezTo>
                      <a:pt x="291" y="3"/>
                      <a:pt x="280" y="1"/>
                      <a:pt x="267" y="1"/>
                    </a:cubicBezTo>
                    <a:close/>
                  </a:path>
                </a:pathLst>
              </a:custGeom>
              <a:solidFill>
                <a:srgbClr val="AD35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3" name="Google Shape;3313;p43"/>
              <p:cNvSpPr/>
              <p:nvPr/>
            </p:nvSpPr>
            <p:spPr>
              <a:xfrm>
                <a:off x="2976970" y="1849773"/>
                <a:ext cx="414641" cy="255827"/>
              </a:xfrm>
              <a:custGeom>
                <a:avLst/>
                <a:gdLst/>
                <a:ahLst/>
                <a:cxnLst/>
                <a:rect l="l" t="t" r="r" b="b"/>
                <a:pathLst>
                  <a:path w="2167" h="1337" extrusionOk="0">
                    <a:moveTo>
                      <a:pt x="1195" y="0"/>
                    </a:moveTo>
                    <a:cubicBezTo>
                      <a:pt x="914" y="0"/>
                      <a:pt x="605" y="91"/>
                      <a:pt x="364" y="211"/>
                    </a:cubicBezTo>
                    <a:cubicBezTo>
                      <a:pt x="231" y="279"/>
                      <a:pt x="107" y="360"/>
                      <a:pt x="0" y="455"/>
                    </a:cubicBezTo>
                    <a:cubicBezTo>
                      <a:pt x="81" y="591"/>
                      <a:pt x="163" y="724"/>
                      <a:pt x="218" y="887"/>
                    </a:cubicBezTo>
                    <a:cubicBezTo>
                      <a:pt x="270" y="1023"/>
                      <a:pt x="312" y="1160"/>
                      <a:pt x="325" y="1293"/>
                    </a:cubicBezTo>
                    <a:cubicBezTo>
                      <a:pt x="327" y="1299"/>
                      <a:pt x="330" y="1301"/>
                      <a:pt x="335" y="1301"/>
                    </a:cubicBezTo>
                    <a:cubicBezTo>
                      <a:pt x="363" y="1301"/>
                      <a:pt x="439" y="1221"/>
                      <a:pt x="482" y="1221"/>
                    </a:cubicBezTo>
                    <a:cubicBezTo>
                      <a:pt x="501" y="1221"/>
                      <a:pt x="514" y="1236"/>
                      <a:pt x="514" y="1280"/>
                    </a:cubicBezTo>
                    <a:cubicBezTo>
                      <a:pt x="518" y="1279"/>
                      <a:pt x="523" y="1278"/>
                      <a:pt x="528" y="1278"/>
                    </a:cubicBezTo>
                    <a:cubicBezTo>
                      <a:pt x="592" y="1278"/>
                      <a:pt x="744" y="1336"/>
                      <a:pt x="780" y="1336"/>
                    </a:cubicBezTo>
                    <a:cubicBezTo>
                      <a:pt x="783" y="1336"/>
                      <a:pt x="785" y="1336"/>
                      <a:pt x="786" y="1335"/>
                    </a:cubicBezTo>
                    <a:cubicBezTo>
                      <a:pt x="1062" y="944"/>
                      <a:pt x="1246" y="881"/>
                      <a:pt x="1502" y="881"/>
                    </a:cubicBezTo>
                    <a:cubicBezTo>
                      <a:pt x="1622" y="881"/>
                      <a:pt x="1759" y="895"/>
                      <a:pt x="1929" y="895"/>
                    </a:cubicBezTo>
                    <a:cubicBezTo>
                      <a:pt x="1997" y="895"/>
                      <a:pt x="2071" y="893"/>
                      <a:pt x="2151" y="887"/>
                    </a:cubicBezTo>
                    <a:cubicBezTo>
                      <a:pt x="2167" y="848"/>
                      <a:pt x="2017" y="724"/>
                      <a:pt x="2004" y="698"/>
                    </a:cubicBezTo>
                    <a:cubicBezTo>
                      <a:pt x="1936" y="604"/>
                      <a:pt x="1894" y="510"/>
                      <a:pt x="1826" y="429"/>
                    </a:cubicBezTo>
                    <a:cubicBezTo>
                      <a:pt x="1719" y="250"/>
                      <a:pt x="1693" y="75"/>
                      <a:pt x="1475" y="36"/>
                    </a:cubicBezTo>
                    <a:cubicBezTo>
                      <a:pt x="1388" y="11"/>
                      <a:pt x="1293" y="0"/>
                      <a:pt x="1195" y="0"/>
                    </a:cubicBezTo>
                    <a:close/>
                  </a:path>
                </a:pathLst>
              </a:custGeom>
              <a:solidFill>
                <a:srgbClr val="F0EA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4" name="Google Shape;3314;p43"/>
              <p:cNvSpPr/>
              <p:nvPr/>
            </p:nvSpPr>
            <p:spPr>
              <a:xfrm>
                <a:off x="3036671" y="1967263"/>
                <a:ext cx="559488" cy="151352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791" extrusionOk="0">
                    <a:moveTo>
                      <a:pt x="2311" y="0"/>
                    </a:moveTo>
                    <a:cubicBezTo>
                      <a:pt x="1960" y="0"/>
                      <a:pt x="1573" y="58"/>
                      <a:pt x="1462" y="58"/>
                    </a:cubicBezTo>
                    <a:cubicBezTo>
                      <a:pt x="1205" y="71"/>
                      <a:pt x="851" y="123"/>
                      <a:pt x="582" y="234"/>
                    </a:cubicBezTo>
                    <a:cubicBezTo>
                      <a:pt x="202" y="396"/>
                      <a:pt x="0" y="692"/>
                      <a:pt x="0" y="692"/>
                    </a:cubicBezTo>
                    <a:cubicBezTo>
                      <a:pt x="52" y="708"/>
                      <a:pt x="244" y="760"/>
                      <a:pt x="296" y="773"/>
                    </a:cubicBezTo>
                    <a:cubicBezTo>
                      <a:pt x="355" y="786"/>
                      <a:pt x="421" y="790"/>
                      <a:pt x="488" y="790"/>
                    </a:cubicBezTo>
                    <a:cubicBezTo>
                      <a:pt x="577" y="790"/>
                      <a:pt x="667" y="782"/>
                      <a:pt x="744" y="773"/>
                    </a:cubicBezTo>
                    <a:cubicBezTo>
                      <a:pt x="1056" y="760"/>
                      <a:pt x="1394" y="585"/>
                      <a:pt x="1676" y="435"/>
                    </a:cubicBezTo>
                    <a:cubicBezTo>
                      <a:pt x="1907" y="302"/>
                      <a:pt x="2219" y="110"/>
                      <a:pt x="2475" y="71"/>
                    </a:cubicBezTo>
                    <a:cubicBezTo>
                      <a:pt x="2516" y="65"/>
                      <a:pt x="2551" y="62"/>
                      <a:pt x="2584" y="62"/>
                    </a:cubicBezTo>
                    <a:cubicBezTo>
                      <a:pt x="2705" y="62"/>
                      <a:pt x="2785" y="104"/>
                      <a:pt x="2924" y="178"/>
                    </a:cubicBezTo>
                    <a:cubicBezTo>
                      <a:pt x="2857" y="39"/>
                      <a:pt x="2596" y="0"/>
                      <a:pt x="2311" y="0"/>
                    </a:cubicBezTo>
                    <a:close/>
                  </a:path>
                </a:pathLst>
              </a:custGeom>
              <a:solidFill>
                <a:srgbClr val="AD35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5" name="Google Shape;3315;p43"/>
              <p:cNvSpPr/>
              <p:nvPr/>
            </p:nvSpPr>
            <p:spPr>
              <a:xfrm>
                <a:off x="2878806" y="1936648"/>
                <a:ext cx="160537" cy="243772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274" extrusionOk="0">
                    <a:moveTo>
                      <a:pt x="513" y="1"/>
                    </a:moveTo>
                    <a:cubicBezTo>
                      <a:pt x="309" y="150"/>
                      <a:pt x="162" y="351"/>
                      <a:pt x="81" y="595"/>
                    </a:cubicBezTo>
                    <a:cubicBezTo>
                      <a:pt x="0" y="800"/>
                      <a:pt x="107" y="1056"/>
                      <a:pt x="201" y="1274"/>
                    </a:cubicBezTo>
                    <a:cubicBezTo>
                      <a:pt x="283" y="1206"/>
                      <a:pt x="526" y="1030"/>
                      <a:pt x="838" y="839"/>
                    </a:cubicBezTo>
                    <a:cubicBezTo>
                      <a:pt x="812" y="689"/>
                      <a:pt x="783" y="556"/>
                      <a:pt x="731" y="433"/>
                    </a:cubicBezTo>
                    <a:cubicBezTo>
                      <a:pt x="676" y="270"/>
                      <a:pt x="594" y="137"/>
                      <a:pt x="513" y="1"/>
                    </a:cubicBezTo>
                    <a:close/>
                  </a:path>
                </a:pathLst>
              </a:custGeom>
              <a:solidFill>
                <a:srgbClr val="AD35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6" name="Google Shape;3316;p43"/>
              <p:cNvSpPr/>
              <p:nvPr/>
            </p:nvSpPr>
            <p:spPr>
              <a:xfrm>
                <a:off x="3248499" y="4958511"/>
                <a:ext cx="228272" cy="7194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376" extrusionOk="0">
                    <a:moveTo>
                      <a:pt x="944" y="1"/>
                    </a:moveTo>
                    <a:cubicBezTo>
                      <a:pt x="910" y="1"/>
                      <a:pt x="878" y="2"/>
                      <a:pt x="855" y="2"/>
                    </a:cubicBezTo>
                    <a:cubicBezTo>
                      <a:pt x="801" y="7"/>
                      <a:pt x="751" y="9"/>
                      <a:pt x="703" y="9"/>
                    </a:cubicBezTo>
                    <a:cubicBezTo>
                      <a:pt x="606" y="9"/>
                      <a:pt x="515" y="2"/>
                      <a:pt x="407" y="2"/>
                    </a:cubicBezTo>
                    <a:cubicBezTo>
                      <a:pt x="313" y="2"/>
                      <a:pt x="287" y="2"/>
                      <a:pt x="82" y="44"/>
                    </a:cubicBezTo>
                    <a:cubicBezTo>
                      <a:pt x="1" y="70"/>
                      <a:pt x="56" y="99"/>
                      <a:pt x="43" y="180"/>
                    </a:cubicBezTo>
                    <a:cubicBezTo>
                      <a:pt x="369" y="319"/>
                      <a:pt x="617" y="375"/>
                      <a:pt x="797" y="375"/>
                    </a:cubicBezTo>
                    <a:cubicBezTo>
                      <a:pt x="1074" y="375"/>
                      <a:pt x="1193" y="243"/>
                      <a:pt x="1193" y="70"/>
                    </a:cubicBezTo>
                    <a:cubicBezTo>
                      <a:pt x="1193" y="8"/>
                      <a:pt x="1053" y="1"/>
                      <a:pt x="944" y="1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7" name="Google Shape;3317;p43"/>
              <p:cNvSpPr/>
              <p:nvPr/>
            </p:nvSpPr>
            <p:spPr>
              <a:xfrm>
                <a:off x="2953241" y="4990659"/>
                <a:ext cx="228272" cy="72711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380" extrusionOk="0">
                    <a:moveTo>
                      <a:pt x="999" y="1"/>
                    </a:moveTo>
                    <a:cubicBezTo>
                      <a:pt x="944" y="1"/>
                      <a:pt x="890" y="6"/>
                      <a:pt x="855" y="12"/>
                    </a:cubicBezTo>
                    <a:lnTo>
                      <a:pt x="407" y="12"/>
                    </a:lnTo>
                    <a:cubicBezTo>
                      <a:pt x="313" y="12"/>
                      <a:pt x="300" y="12"/>
                      <a:pt x="82" y="51"/>
                    </a:cubicBezTo>
                    <a:cubicBezTo>
                      <a:pt x="1" y="77"/>
                      <a:pt x="56" y="107"/>
                      <a:pt x="56" y="188"/>
                    </a:cubicBezTo>
                    <a:cubicBezTo>
                      <a:pt x="372" y="324"/>
                      <a:pt x="614" y="379"/>
                      <a:pt x="792" y="379"/>
                    </a:cubicBezTo>
                    <a:cubicBezTo>
                      <a:pt x="1072" y="379"/>
                      <a:pt x="1193" y="244"/>
                      <a:pt x="1193" y="77"/>
                    </a:cubicBezTo>
                    <a:cubicBezTo>
                      <a:pt x="1193" y="18"/>
                      <a:pt x="1095" y="1"/>
                      <a:pt x="999" y="1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8" name="Google Shape;3318;p43"/>
              <p:cNvSpPr/>
              <p:nvPr/>
            </p:nvSpPr>
            <p:spPr>
              <a:xfrm>
                <a:off x="2963957" y="3664000"/>
                <a:ext cx="546476" cy="1625653"/>
              </a:xfrm>
              <a:custGeom>
                <a:avLst/>
                <a:gdLst/>
                <a:ahLst/>
                <a:cxnLst/>
                <a:rect l="l" t="t" r="r" b="b"/>
                <a:pathLst>
                  <a:path w="2856" h="8496" extrusionOk="0">
                    <a:moveTo>
                      <a:pt x="0" y="1"/>
                    </a:moveTo>
                    <a:cubicBezTo>
                      <a:pt x="0" y="1"/>
                      <a:pt x="81" y="3830"/>
                      <a:pt x="81" y="4616"/>
                    </a:cubicBezTo>
                    <a:cubicBezTo>
                      <a:pt x="81" y="4616"/>
                      <a:pt x="55" y="8310"/>
                      <a:pt x="94" y="8433"/>
                    </a:cubicBezTo>
                    <a:cubicBezTo>
                      <a:pt x="94" y="8433"/>
                      <a:pt x="345" y="8496"/>
                      <a:pt x="606" y="8496"/>
                    </a:cubicBezTo>
                    <a:cubicBezTo>
                      <a:pt x="747" y="8496"/>
                      <a:pt x="892" y="8477"/>
                      <a:pt x="1001" y="8420"/>
                    </a:cubicBezTo>
                    <a:cubicBezTo>
                      <a:pt x="1001" y="8420"/>
                      <a:pt x="975" y="6796"/>
                      <a:pt x="975" y="6253"/>
                    </a:cubicBezTo>
                    <a:cubicBezTo>
                      <a:pt x="975" y="5711"/>
                      <a:pt x="1368" y="1423"/>
                      <a:pt x="1368" y="1423"/>
                    </a:cubicBezTo>
                    <a:lnTo>
                      <a:pt x="1637" y="1313"/>
                    </a:lnTo>
                    <a:lnTo>
                      <a:pt x="1585" y="8228"/>
                    </a:lnTo>
                    <a:cubicBezTo>
                      <a:pt x="1585" y="8228"/>
                      <a:pt x="1867" y="8337"/>
                      <a:pt x="2127" y="8337"/>
                    </a:cubicBezTo>
                    <a:cubicBezTo>
                      <a:pt x="2257" y="8337"/>
                      <a:pt x="2381" y="8310"/>
                      <a:pt x="2462" y="8228"/>
                    </a:cubicBezTo>
                    <a:cubicBezTo>
                      <a:pt x="2462" y="8228"/>
                      <a:pt x="2560" y="5860"/>
                      <a:pt x="2586" y="5467"/>
                    </a:cubicBezTo>
                    <a:cubicBezTo>
                      <a:pt x="2599" y="5078"/>
                      <a:pt x="2855" y="325"/>
                      <a:pt x="2748" y="1"/>
                    </a:cubicBezTo>
                    <a:close/>
                  </a:path>
                </a:pathLst>
              </a:custGeom>
              <a:solidFill>
                <a:srgbClr val="F0EA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9" name="Google Shape;3319;p43"/>
              <p:cNvSpPr/>
              <p:nvPr/>
            </p:nvSpPr>
            <p:spPr>
              <a:xfrm>
                <a:off x="3207551" y="3879083"/>
                <a:ext cx="145039" cy="67353"/>
              </a:xfrm>
              <a:custGeom>
                <a:avLst/>
                <a:gdLst/>
                <a:ahLst/>
                <a:cxnLst/>
                <a:rect l="l" t="t" r="r" b="b"/>
                <a:pathLst>
                  <a:path w="758" h="352" extrusionOk="0">
                    <a:moveTo>
                      <a:pt x="757" y="0"/>
                    </a:moveTo>
                    <a:lnTo>
                      <a:pt x="757" y="0"/>
                    </a:lnTo>
                    <a:cubicBezTo>
                      <a:pt x="757" y="0"/>
                      <a:pt x="702" y="13"/>
                      <a:pt x="621" y="39"/>
                    </a:cubicBezTo>
                    <a:cubicBezTo>
                      <a:pt x="556" y="56"/>
                      <a:pt x="458" y="95"/>
                      <a:pt x="364" y="137"/>
                    </a:cubicBezTo>
                    <a:cubicBezTo>
                      <a:pt x="270" y="176"/>
                      <a:pt x="176" y="231"/>
                      <a:pt x="108" y="270"/>
                    </a:cubicBezTo>
                    <a:cubicBezTo>
                      <a:pt x="39" y="325"/>
                      <a:pt x="0" y="351"/>
                      <a:pt x="0" y="351"/>
                    </a:cubicBezTo>
                    <a:cubicBezTo>
                      <a:pt x="0" y="351"/>
                      <a:pt x="52" y="351"/>
                      <a:pt x="134" y="325"/>
                    </a:cubicBezTo>
                    <a:cubicBezTo>
                      <a:pt x="202" y="299"/>
                      <a:pt x="312" y="257"/>
                      <a:pt x="393" y="218"/>
                    </a:cubicBezTo>
                    <a:cubicBezTo>
                      <a:pt x="488" y="176"/>
                      <a:pt x="582" y="121"/>
                      <a:pt x="650" y="82"/>
                    </a:cubicBezTo>
                    <a:cubicBezTo>
                      <a:pt x="718" y="39"/>
                      <a:pt x="757" y="0"/>
                      <a:pt x="757" y="0"/>
                    </a:cubicBezTo>
                    <a:close/>
                  </a:path>
                </a:pathLst>
              </a:custGeom>
              <a:solidFill>
                <a:srgbClr val="6BB2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0" name="Google Shape;3320;p43"/>
              <p:cNvSpPr/>
              <p:nvPr/>
            </p:nvSpPr>
            <p:spPr>
              <a:xfrm>
                <a:off x="3251752" y="3695000"/>
                <a:ext cx="18177" cy="204737"/>
              </a:xfrm>
              <a:custGeom>
                <a:avLst/>
                <a:gdLst/>
                <a:ahLst/>
                <a:cxnLst/>
                <a:rect l="l" t="t" r="r" b="b"/>
                <a:pathLst>
                  <a:path w="95" h="1070" extrusionOk="0">
                    <a:moveTo>
                      <a:pt x="39" y="1"/>
                    </a:moveTo>
                    <a:lnTo>
                      <a:pt x="39" y="43"/>
                    </a:lnTo>
                    <a:cubicBezTo>
                      <a:pt x="39" y="69"/>
                      <a:pt x="26" y="108"/>
                      <a:pt x="26" y="163"/>
                    </a:cubicBezTo>
                    <a:cubicBezTo>
                      <a:pt x="13" y="258"/>
                      <a:pt x="0" y="394"/>
                      <a:pt x="0" y="530"/>
                    </a:cubicBezTo>
                    <a:lnTo>
                      <a:pt x="0" y="894"/>
                    </a:lnTo>
                    <a:cubicBezTo>
                      <a:pt x="13" y="1001"/>
                      <a:pt x="26" y="1070"/>
                      <a:pt x="26" y="1070"/>
                    </a:cubicBezTo>
                    <a:cubicBezTo>
                      <a:pt x="26" y="1070"/>
                      <a:pt x="39" y="1001"/>
                      <a:pt x="52" y="907"/>
                    </a:cubicBezTo>
                    <a:cubicBezTo>
                      <a:pt x="65" y="800"/>
                      <a:pt x="81" y="664"/>
                      <a:pt x="81" y="530"/>
                    </a:cubicBezTo>
                    <a:cubicBezTo>
                      <a:pt x="94" y="394"/>
                      <a:pt x="81" y="258"/>
                      <a:pt x="81" y="163"/>
                    </a:cubicBezTo>
                    <a:cubicBezTo>
                      <a:pt x="65" y="108"/>
                      <a:pt x="65" y="69"/>
                      <a:pt x="52" y="43"/>
                    </a:cubicBezTo>
                    <a:cubicBezTo>
                      <a:pt x="52" y="14"/>
                      <a:pt x="39" y="1"/>
                      <a:pt x="39" y="1"/>
                    </a:cubicBezTo>
                    <a:close/>
                  </a:path>
                </a:pathLst>
              </a:custGeom>
              <a:solidFill>
                <a:srgbClr val="6BB2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1" name="Google Shape;3321;p43"/>
              <p:cNvSpPr/>
              <p:nvPr/>
            </p:nvSpPr>
            <p:spPr>
              <a:xfrm>
                <a:off x="3272228" y="3715667"/>
                <a:ext cx="31189" cy="140063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32" extrusionOk="0">
                    <a:moveTo>
                      <a:pt x="120" y="0"/>
                    </a:moveTo>
                    <a:cubicBezTo>
                      <a:pt x="120" y="0"/>
                      <a:pt x="107" y="42"/>
                      <a:pt x="94" y="124"/>
                    </a:cubicBezTo>
                    <a:cubicBezTo>
                      <a:pt x="81" y="192"/>
                      <a:pt x="81" y="286"/>
                      <a:pt x="68" y="380"/>
                    </a:cubicBezTo>
                    <a:cubicBezTo>
                      <a:pt x="68" y="474"/>
                      <a:pt x="55" y="556"/>
                      <a:pt x="39" y="624"/>
                    </a:cubicBezTo>
                    <a:cubicBezTo>
                      <a:pt x="26" y="650"/>
                      <a:pt x="26" y="666"/>
                      <a:pt x="26" y="679"/>
                    </a:cubicBezTo>
                    <a:cubicBezTo>
                      <a:pt x="13" y="692"/>
                      <a:pt x="13" y="705"/>
                      <a:pt x="13" y="705"/>
                    </a:cubicBezTo>
                    <a:lnTo>
                      <a:pt x="0" y="731"/>
                    </a:lnTo>
                    <a:cubicBezTo>
                      <a:pt x="0" y="731"/>
                      <a:pt x="13" y="731"/>
                      <a:pt x="26" y="718"/>
                    </a:cubicBezTo>
                    <a:cubicBezTo>
                      <a:pt x="39" y="705"/>
                      <a:pt x="68" y="679"/>
                      <a:pt x="81" y="650"/>
                    </a:cubicBezTo>
                    <a:cubicBezTo>
                      <a:pt x="107" y="611"/>
                      <a:pt x="120" y="569"/>
                      <a:pt x="137" y="530"/>
                    </a:cubicBezTo>
                    <a:cubicBezTo>
                      <a:pt x="150" y="487"/>
                      <a:pt x="150" y="435"/>
                      <a:pt x="163" y="380"/>
                    </a:cubicBezTo>
                    <a:cubicBezTo>
                      <a:pt x="163" y="286"/>
                      <a:pt x="163" y="192"/>
                      <a:pt x="150" y="124"/>
                    </a:cubicBezTo>
                    <a:cubicBezTo>
                      <a:pt x="137" y="42"/>
                      <a:pt x="120" y="0"/>
                      <a:pt x="120" y="0"/>
                    </a:cubicBezTo>
                    <a:close/>
                  </a:path>
                </a:pathLst>
              </a:custGeom>
              <a:solidFill>
                <a:srgbClr val="6BB2B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2" name="Google Shape;3322;p43"/>
              <p:cNvSpPr/>
              <p:nvPr/>
            </p:nvSpPr>
            <p:spPr>
              <a:xfrm>
                <a:off x="2963958" y="3614823"/>
                <a:ext cx="530977" cy="87252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456" extrusionOk="0">
                    <a:moveTo>
                      <a:pt x="2774" y="1"/>
                    </a:moveTo>
                    <a:cubicBezTo>
                      <a:pt x="2774" y="1"/>
                      <a:pt x="2226" y="167"/>
                      <a:pt x="1208" y="167"/>
                    </a:cubicBezTo>
                    <a:cubicBezTo>
                      <a:pt x="859" y="167"/>
                      <a:pt x="456" y="147"/>
                      <a:pt x="0" y="95"/>
                    </a:cubicBezTo>
                    <a:lnTo>
                      <a:pt x="0" y="352"/>
                    </a:lnTo>
                    <a:cubicBezTo>
                      <a:pt x="0" y="352"/>
                      <a:pt x="704" y="455"/>
                      <a:pt x="1480" y="455"/>
                    </a:cubicBezTo>
                    <a:cubicBezTo>
                      <a:pt x="1928" y="455"/>
                      <a:pt x="2399" y="421"/>
                      <a:pt x="2774" y="313"/>
                    </a:cubicBezTo>
                    <a:lnTo>
                      <a:pt x="2774" y="1"/>
                    </a:lnTo>
                    <a:close/>
                  </a:path>
                </a:pathLst>
              </a:custGeom>
              <a:solidFill>
                <a:srgbClr val="2A2B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3" name="Google Shape;3323;p43"/>
              <p:cNvSpPr/>
              <p:nvPr/>
            </p:nvSpPr>
            <p:spPr>
              <a:xfrm>
                <a:off x="3059635" y="3614822"/>
                <a:ext cx="23727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57" extrusionOk="0">
                    <a:moveTo>
                      <a:pt x="0" y="1"/>
                    </a:moveTo>
                    <a:lnTo>
                      <a:pt x="0" y="514"/>
                    </a:lnTo>
                    <a:lnTo>
                      <a:pt x="124" y="556"/>
                    </a:lnTo>
                    <a:lnTo>
                      <a:pt x="124" y="9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0EA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4" name="Google Shape;3324;p43"/>
              <p:cNvSpPr/>
              <p:nvPr/>
            </p:nvSpPr>
            <p:spPr>
              <a:xfrm>
                <a:off x="3430093" y="3614822"/>
                <a:ext cx="28701" cy="106579"/>
              </a:xfrm>
              <a:custGeom>
                <a:avLst/>
                <a:gdLst/>
                <a:ahLst/>
                <a:cxnLst/>
                <a:rect l="l" t="t" r="r" b="b"/>
                <a:pathLst>
                  <a:path w="150" h="557" extrusionOk="0">
                    <a:moveTo>
                      <a:pt x="0" y="1"/>
                    </a:moveTo>
                    <a:lnTo>
                      <a:pt x="0" y="514"/>
                    </a:lnTo>
                    <a:lnTo>
                      <a:pt x="42" y="556"/>
                    </a:lnTo>
                    <a:lnTo>
                      <a:pt x="150" y="556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F0EA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5" name="Google Shape;3325;p43"/>
              <p:cNvSpPr/>
              <p:nvPr/>
            </p:nvSpPr>
            <p:spPr>
              <a:xfrm>
                <a:off x="2958983" y="5005392"/>
                <a:ext cx="375607" cy="444108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2321" extrusionOk="0">
                    <a:moveTo>
                      <a:pt x="1163" y="0"/>
                    </a:moveTo>
                    <a:lnTo>
                      <a:pt x="1163" y="0"/>
                    </a:lnTo>
                    <a:cubicBezTo>
                      <a:pt x="1163" y="0"/>
                      <a:pt x="1095" y="69"/>
                      <a:pt x="637" y="69"/>
                    </a:cubicBezTo>
                    <a:cubicBezTo>
                      <a:pt x="432" y="69"/>
                      <a:pt x="39" y="69"/>
                      <a:pt x="0" y="17"/>
                    </a:cubicBezTo>
                    <a:lnTo>
                      <a:pt x="0" y="17"/>
                    </a:lnTo>
                    <a:lnTo>
                      <a:pt x="150" y="2004"/>
                    </a:lnTo>
                    <a:cubicBezTo>
                      <a:pt x="270" y="2073"/>
                      <a:pt x="432" y="2128"/>
                      <a:pt x="663" y="2167"/>
                    </a:cubicBezTo>
                    <a:cubicBezTo>
                      <a:pt x="856" y="2199"/>
                      <a:pt x="1318" y="2321"/>
                      <a:pt x="1668" y="2321"/>
                    </a:cubicBezTo>
                    <a:cubicBezTo>
                      <a:pt x="1783" y="2321"/>
                      <a:pt x="1885" y="2308"/>
                      <a:pt x="1962" y="2274"/>
                    </a:cubicBezTo>
                    <a:cubicBezTo>
                      <a:pt x="1962" y="2261"/>
                      <a:pt x="1949" y="2235"/>
                      <a:pt x="1920" y="2222"/>
                    </a:cubicBezTo>
                    <a:cubicBezTo>
                      <a:pt x="1757" y="2047"/>
                      <a:pt x="1014" y="1667"/>
                      <a:pt x="1014" y="1667"/>
                    </a:cubicBezTo>
                    <a:lnTo>
                      <a:pt x="1163" y="0"/>
                    </a:ln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6" name="Google Shape;3326;p43"/>
              <p:cNvSpPr/>
              <p:nvPr/>
            </p:nvSpPr>
            <p:spPr>
              <a:xfrm>
                <a:off x="2987493" y="5388865"/>
                <a:ext cx="360491" cy="7692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402" extrusionOk="0">
                    <a:moveTo>
                      <a:pt x="1" y="0"/>
                    </a:moveTo>
                    <a:lnTo>
                      <a:pt x="13" y="108"/>
                    </a:lnTo>
                    <a:cubicBezTo>
                      <a:pt x="13" y="108"/>
                      <a:pt x="514" y="299"/>
                      <a:pt x="1176" y="368"/>
                    </a:cubicBezTo>
                    <a:cubicBezTo>
                      <a:pt x="1387" y="390"/>
                      <a:pt x="1540" y="401"/>
                      <a:pt x="1647" y="401"/>
                    </a:cubicBezTo>
                    <a:cubicBezTo>
                      <a:pt x="1850" y="401"/>
                      <a:pt x="1883" y="360"/>
                      <a:pt x="1813" y="270"/>
                    </a:cubicBezTo>
                    <a:lnTo>
                      <a:pt x="1813" y="270"/>
                    </a:lnTo>
                    <a:cubicBezTo>
                      <a:pt x="1736" y="304"/>
                      <a:pt x="1634" y="317"/>
                      <a:pt x="1519" y="317"/>
                    </a:cubicBezTo>
                    <a:cubicBezTo>
                      <a:pt x="1169" y="317"/>
                      <a:pt x="707" y="195"/>
                      <a:pt x="514" y="163"/>
                    </a:cubicBezTo>
                    <a:cubicBezTo>
                      <a:pt x="283" y="124"/>
                      <a:pt x="121" y="69"/>
                      <a:pt x="1" y="0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7" name="Google Shape;3327;p43"/>
              <p:cNvSpPr/>
              <p:nvPr/>
            </p:nvSpPr>
            <p:spPr>
              <a:xfrm>
                <a:off x="3254239" y="4971715"/>
                <a:ext cx="375416" cy="444108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321" extrusionOk="0">
                    <a:moveTo>
                      <a:pt x="1163" y="1"/>
                    </a:moveTo>
                    <a:cubicBezTo>
                      <a:pt x="1163" y="1"/>
                      <a:pt x="1095" y="69"/>
                      <a:pt x="637" y="69"/>
                    </a:cubicBezTo>
                    <a:cubicBezTo>
                      <a:pt x="432" y="69"/>
                      <a:pt x="39" y="69"/>
                      <a:pt x="0" y="14"/>
                    </a:cubicBezTo>
                    <a:lnTo>
                      <a:pt x="0" y="14"/>
                    </a:lnTo>
                    <a:lnTo>
                      <a:pt x="149" y="2005"/>
                    </a:lnTo>
                    <a:cubicBezTo>
                      <a:pt x="257" y="2073"/>
                      <a:pt x="432" y="2125"/>
                      <a:pt x="663" y="2167"/>
                    </a:cubicBezTo>
                    <a:cubicBezTo>
                      <a:pt x="857" y="2197"/>
                      <a:pt x="1321" y="2321"/>
                      <a:pt x="1671" y="2321"/>
                    </a:cubicBezTo>
                    <a:cubicBezTo>
                      <a:pt x="1785" y="2321"/>
                      <a:pt x="1886" y="2308"/>
                      <a:pt x="1962" y="2275"/>
                    </a:cubicBezTo>
                    <a:cubicBezTo>
                      <a:pt x="1962" y="2262"/>
                      <a:pt x="1949" y="2249"/>
                      <a:pt x="1920" y="2223"/>
                    </a:cubicBezTo>
                    <a:cubicBezTo>
                      <a:pt x="1757" y="2044"/>
                      <a:pt x="1013" y="1667"/>
                      <a:pt x="1013" y="1667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8" name="Google Shape;3328;p43"/>
              <p:cNvSpPr/>
              <p:nvPr/>
            </p:nvSpPr>
            <p:spPr>
              <a:xfrm>
                <a:off x="3282752" y="5355379"/>
                <a:ext cx="360300" cy="76729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401" extrusionOk="0">
                    <a:moveTo>
                      <a:pt x="0" y="0"/>
                    </a:moveTo>
                    <a:lnTo>
                      <a:pt x="13" y="120"/>
                    </a:lnTo>
                    <a:cubicBezTo>
                      <a:pt x="13" y="120"/>
                      <a:pt x="501" y="299"/>
                      <a:pt x="1176" y="364"/>
                    </a:cubicBezTo>
                    <a:cubicBezTo>
                      <a:pt x="1391" y="388"/>
                      <a:pt x="1547" y="400"/>
                      <a:pt x="1653" y="400"/>
                    </a:cubicBezTo>
                    <a:cubicBezTo>
                      <a:pt x="1851" y="400"/>
                      <a:pt x="1882" y="358"/>
                      <a:pt x="1813" y="270"/>
                    </a:cubicBezTo>
                    <a:lnTo>
                      <a:pt x="1813" y="270"/>
                    </a:lnTo>
                    <a:cubicBezTo>
                      <a:pt x="1737" y="303"/>
                      <a:pt x="1636" y="316"/>
                      <a:pt x="1522" y="316"/>
                    </a:cubicBezTo>
                    <a:cubicBezTo>
                      <a:pt x="1172" y="316"/>
                      <a:pt x="708" y="192"/>
                      <a:pt x="514" y="162"/>
                    </a:cubicBezTo>
                    <a:cubicBezTo>
                      <a:pt x="283" y="120"/>
                      <a:pt x="108" y="68"/>
                      <a:pt x="0" y="0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9" name="Google Shape;3329;p43"/>
              <p:cNvSpPr/>
              <p:nvPr/>
            </p:nvSpPr>
            <p:spPr>
              <a:xfrm>
                <a:off x="2311251" y="2312659"/>
                <a:ext cx="713136" cy="841145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4396" extrusionOk="0">
                    <a:moveTo>
                      <a:pt x="497" y="0"/>
                    </a:moveTo>
                    <a:cubicBezTo>
                      <a:pt x="486" y="0"/>
                      <a:pt x="474" y="4"/>
                      <a:pt x="462" y="11"/>
                    </a:cubicBezTo>
                    <a:cubicBezTo>
                      <a:pt x="419" y="40"/>
                      <a:pt x="432" y="186"/>
                      <a:pt x="419" y="228"/>
                    </a:cubicBezTo>
                    <a:cubicBezTo>
                      <a:pt x="389" y="210"/>
                      <a:pt x="365" y="202"/>
                      <a:pt x="345" y="202"/>
                    </a:cubicBezTo>
                    <a:cubicBezTo>
                      <a:pt x="233" y="202"/>
                      <a:pt x="272" y="462"/>
                      <a:pt x="286" y="553"/>
                    </a:cubicBezTo>
                    <a:cubicBezTo>
                      <a:pt x="298" y="715"/>
                      <a:pt x="343" y="935"/>
                      <a:pt x="404" y="1086"/>
                    </a:cubicBezTo>
                    <a:lnTo>
                      <a:pt x="404" y="1086"/>
                    </a:lnTo>
                    <a:cubicBezTo>
                      <a:pt x="341" y="950"/>
                      <a:pt x="194" y="754"/>
                      <a:pt x="153" y="754"/>
                    </a:cubicBezTo>
                    <a:cubicBezTo>
                      <a:pt x="152" y="754"/>
                      <a:pt x="151" y="754"/>
                      <a:pt x="150" y="754"/>
                    </a:cubicBezTo>
                    <a:cubicBezTo>
                      <a:pt x="0" y="810"/>
                      <a:pt x="299" y="1242"/>
                      <a:pt x="367" y="1472"/>
                    </a:cubicBezTo>
                    <a:cubicBezTo>
                      <a:pt x="419" y="1583"/>
                      <a:pt x="393" y="1703"/>
                      <a:pt x="462" y="1826"/>
                    </a:cubicBezTo>
                    <a:cubicBezTo>
                      <a:pt x="530" y="1921"/>
                      <a:pt x="624" y="1973"/>
                      <a:pt x="731" y="2015"/>
                    </a:cubicBezTo>
                    <a:cubicBezTo>
                      <a:pt x="757" y="2434"/>
                      <a:pt x="855" y="3733"/>
                      <a:pt x="949" y="4071"/>
                    </a:cubicBezTo>
                    <a:cubicBezTo>
                      <a:pt x="975" y="4165"/>
                      <a:pt x="1017" y="4370"/>
                      <a:pt x="1137" y="4396"/>
                    </a:cubicBezTo>
                    <a:cubicBezTo>
                      <a:pt x="1517" y="4383"/>
                      <a:pt x="3291" y="3451"/>
                      <a:pt x="3291" y="3451"/>
                    </a:cubicBezTo>
                    <a:cubicBezTo>
                      <a:pt x="3291" y="3451"/>
                      <a:pt x="3710" y="2421"/>
                      <a:pt x="3723" y="2314"/>
                    </a:cubicBezTo>
                    <a:cubicBezTo>
                      <a:pt x="3726" y="2294"/>
                      <a:pt x="3715" y="2285"/>
                      <a:pt x="3690" y="2285"/>
                    </a:cubicBezTo>
                    <a:cubicBezTo>
                      <a:pt x="3441" y="2285"/>
                      <a:pt x="1881" y="3203"/>
                      <a:pt x="1449" y="3463"/>
                    </a:cubicBezTo>
                    <a:cubicBezTo>
                      <a:pt x="1381" y="3220"/>
                      <a:pt x="1355" y="3096"/>
                      <a:pt x="1287" y="2840"/>
                    </a:cubicBezTo>
                    <a:cubicBezTo>
                      <a:pt x="1261" y="2703"/>
                      <a:pt x="1231" y="2583"/>
                      <a:pt x="1193" y="2447"/>
                    </a:cubicBezTo>
                    <a:cubicBezTo>
                      <a:pt x="1180" y="2353"/>
                      <a:pt x="1150" y="2245"/>
                      <a:pt x="1137" y="2151"/>
                    </a:cubicBezTo>
                    <a:cubicBezTo>
                      <a:pt x="1137" y="2083"/>
                      <a:pt x="1124" y="2015"/>
                      <a:pt x="1124" y="1947"/>
                    </a:cubicBezTo>
                    <a:cubicBezTo>
                      <a:pt x="1150" y="1865"/>
                      <a:pt x="1218" y="1771"/>
                      <a:pt x="1261" y="1716"/>
                    </a:cubicBezTo>
                    <a:cubicBezTo>
                      <a:pt x="1355" y="1515"/>
                      <a:pt x="1381" y="1229"/>
                      <a:pt x="1381" y="998"/>
                    </a:cubicBezTo>
                    <a:cubicBezTo>
                      <a:pt x="1381" y="914"/>
                      <a:pt x="1373" y="662"/>
                      <a:pt x="1310" y="662"/>
                    </a:cubicBezTo>
                    <a:cubicBezTo>
                      <a:pt x="1293" y="662"/>
                      <a:pt x="1271" y="681"/>
                      <a:pt x="1244" y="728"/>
                    </a:cubicBezTo>
                    <a:cubicBezTo>
                      <a:pt x="1163" y="878"/>
                      <a:pt x="1163" y="1079"/>
                      <a:pt x="1163" y="1242"/>
                    </a:cubicBezTo>
                    <a:cubicBezTo>
                      <a:pt x="1137" y="1242"/>
                      <a:pt x="1111" y="1258"/>
                      <a:pt x="1069" y="1284"/>
                    </a:cubicBezTo>
                    <a:cubicBezTo>
                      <a:pt x="1069" y="1122"/>
                      <a:pt x="1056" y="946"/>
                      <a:pt x="1043" y="784"/>
                    </a:cubicBezTo>
                    <a:cubicBezTo>
                      <a:pt x="1030" y="621"/>
                      <a:pt x="1056" y="430"/>
                      <a:pt x="1030" y="283"/>
                    </a:cubicBezTo>
                    <a:cubicBezTo>
                      <a:pt x="1004" y="207"/>
                      <a:pt x="958" y="147"/>
                      <a:pt x="924" y="147"/>
                    </a:cubicBezTo>
                    <a:cubicBezTo>
                      <a:pt x="903" y="147"/>
                      <a:pt x="886" y="171"/>
                      <a:pt x="881" y="228"/>
                    </a:cubicBezTo>
                    <a:cubicBezTo>
                      <a:pt x="868" y="446"/>
                      <a:pt x="868" y="647"/>
                      <a:pt x="868" y="878"/>
                    </a:cubicBezTo>
                    <a:cubicBezTo>
                      <a:pt x="868" y="904"/>
                      <a:pt x="881" y="1040"/>
                      <a:pt x="881" y="1040"/>
                    </a:cubicBezTo>
                    <a:cubicBezTo>
                      <a:pt x="757" y="771"/>
                      <a:pt x="757" y="446"/>
                      <a:pt x="624" y="173"/>
                    </a:cubicBezTo>
                    <a:cubicBezTo>
                      <a:pt x="599" y="128"/>
                      <a:pt x="566" y="0"/>
                      <a:pt x="497" y="0"/>
                    </a:cubicBezTo>
                    <a:close/>
                  </a:path>
                </a:pathLst>
              </a:custGeom>
              <a:solidFill>
                <a:srgbClr val="D37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0" name="Google Shape;3330;p43"/>
              <p:cNvSpPr/>
              <p:nvPr/>
            </p:nvSpPr>
            <p:spPr>
              <a:xfrm>
                <a:off x="2306277" y="2291610"/>
                <a:ext cx="289885" cy="535953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2801" extrusionOk="0">
                    <a:moveTo>
                      <a:pt x="527" y="0"/>
                    </a:moveTo>
                    <a:cubicBezTo>
                      <a:pt x="488" y="0"/>
                      <a:pt x="458" y="13"/>
                      <a:pt x="432" y="26"/>
                    </a:cubicBezTo>
                    <a:cubicBezTo>
                      <a:pt x="377" y="69"/>
                      <a:pt x="364" y="134"/>
                      <a:pt x="351" y="202"/>
                    </a:cubicBezTo>
                    <a:cubicBezTo>
                      <a:pt x="312" y="215"/>
                      <a:pt x="270" y="231"/>
                      <a:pt x="244" y="257"/>
                    </a:cubicBezTo>
                    <a:cubicBezTo>
                      <a:pt x="176" y="351"/>
                      <a:pt x="176" y="514"/>
                      <a:pt x="202" y="676"/>
                    </a:cubicBezTo>
                    <a:cubicBezTo>
                      <a:pt x="202" y="702"/>
                      <a:pt x="215" y="731"/>
                      <a:pt x="215" y="757"/>
                    </a:cubicBezTo>
                    <a:lnTo>
                      <a:pt x="150" y="757"/>
                    </a:lnTo>
                    <a:cubicBezTo>
                      <a:pt x="95" y="783"/>
                      <a:pt x="69" y="812"/>
                      <a:pt x="39" y="851"/>
                    </a:cubicBezTo>
                    <a:cubicBezTo>
                      <a:pt x="0" y="975"/>
                      <a:pt x="69" y="1124"/>
                      <a:pt x="189" y="1368"/>
                    </a:cubicBezTo>
                    <a:cubicBezTo>
                      <a:pt x="231" y="1449"/>
                      <a:pt x="270" y="1543"/>
                      <a:pt x="296" y="1612"/>
                    </a:cubicBezTo>
                    <a:lnTo>
                      <a:pt x="296" y="1625"/>
                    </a:lnTo>
                    <a:cubicBezTo>
                      <a:pt x="312" y="1651"/>
                      <a:pt x="312" y="1706"/>
                      <a:pt x="325" y="1745"/>
                    </a:cubicBezTo>
                    <a:cubicBezTo>
                      <a:pt x="338" y="1826"/>
                      <a:pt x="351" y="1907"/>
                      <a:pt x="406" y="1988"/>
                    </a:cubicBezTo>
                    <a:cubicBezTo>
                      <a:pt x="458" y="2083"/>
                      <a:pt x="556" y="2151"/>
                      <a:pt x="650" y="2193"/>
                    </a:cubicBezTo>
                    <a:lnTo>
                      <a:pt x="663" y="2313"/>
                    </a:lnTo>
                    <a:cubicBezTo>
                      <a:pt x="676" y="2463"/>
                      <a:pt x="689" y="2625"/>
                      <a:pt x="702" y="2800"/>
                    </a:cubicBezTo>
                    <a:lnTo>
                      <a:pt x="1352" y="2651"/>
                    </a:lnTo>
                    <a:cubicBezTo>
                      <a:pt x="1339" y="2612"/>
                      <a:pt x="1339" y="2570"/>
                      <a:pt x="1326" y="2531"/>
                    </a:cubicBezTo>
                    <a:cubicBezTo>
                      <a:pt x="1300" y="2424"/>
                      <a:pt x="1287" y="2326"/>
                      <a:pt x="1270" y="2245"/>
                    </a:cubicBezTo>
                    <a:cubicBezTo>
                      <a:pt x="1257" y="2180"/>
                      <a:pt x="1257" y="2125"/>
                      <a:pt x="1244" y="2070"/>
                    </a:cubicBezTo>
                    <a:cubicBezTo>
                      <a:pt x="1270" y="2018"/>
                      <a:pt x="1326" y="1936"/>
                      <a:pt x="1352" y="1907"/>
                    </a:cubicBezTo>
                    <a:lnTo>
                      <a:pt x="1368" y="1868"/>
                    </a:lnTo>
                    <a:cubicBezTo>
                      <a:pt x="1514" y="1625"/>
                      <a:pt x="1514" y="1257"/>
                      <a:pt x="1514" y="1108"/>
                    </a:cubicBezTo>
                    <a:cubicBezTo>
                      <a:pt x="1514" y="770"/>
                      <a:pt x="1462" y="689"/>
                      <a:pt x="1368" y="676"/>
                    </a:cubicBezTo>
                    <a:cubicBezTo>
                      <a:pt x="1354" y="671"/>
                      <a:pt x="1340" y="668"/>
                      <a:pt x="1326" y="668"/>
                    </a:cubicBezTo>
                    <a:cubicBezTo>
                      <a:pt x="1273" y="668"/>
                      <a:pt x="1220" y="708"/>
                      <a:pt x="1176" y="783"/>
                    </a:cubicBezTo>
                    <a:lnTo>
                      <a:pt x="1176" y="702"/>
                    </a:lnTo>
                    <a:cubicBezTo>
                      <a:pt x="1176" y="595"/>
                      <a:pt x="1176" y="475"/>
                      <a:pt x="1150" y="364"/>
                    </a:cubicBezTo>
                    <a:lnTo>
                      <a:pt x="1150" y="351"/>
                    </a:lnTo>
                    <a:cubicBezTo>
                      <a:pt x="1124" y="257"/>
                      <a:pt x="1056" y="150"/>
                      <a:pt x="962" y="150"/>
                    </a:cubicBezTo>
                    <a:cubicBezTo>
                      <a:pt x="920" y="150"/>
                      <a:pt x="825" y="163"/>
                      <a:pt x="812" y="325"/>
                    </a:cubicBezTo>
                    <a:cubicBezTo>
                      <a:pt x="799" y="351"/>
                      <a:pt x="799" y="364"/>
                      <a:pt x="799" y="377"/>
                    </a:cubicBezTo>
                    <a:cubicBezTo>
                      <a:pt x="783" y="338"/>
                      <a:pt x="770" y="283"/>
                      <a:pt x="744" y="244"/>
                    </a:cubicBezTo>
                    <a:cubicBezTo>
                      <a:pt x="718" y="163"/>
                      <a:pt x="663" y="0"/>
                      <a:pt x="527" y="0"/>
                    </a:cubicBez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1" name="Google Shape;3331;p43"/>
              <p:cNvSpPr/>
              <p:nvPr/>
            </p:nvSpPr>
            <p:spPr>
              <a:xfrm>
                <a:off x="2393916" y="2361263"/>
                <a:ext cx="31189" cy="145612"/>
              </a:xfrm>
              <a:custGeom>
                <a:avLst/>
                <a:gdLst/>
                <a:ahLst/>
                <a:cxnLst/>
                <a:rect l="l" t="t" r="r" b="b"/>
                <a:pathLst>
                  <a:path w="163" h="761" extrusionOk="0">
                    <a:moveTo>
                      <a:pt x="0" y="0"/>
                    </a:moveTo>
                    <a:lnTo>
                      <a:pt x="0" y="94"/>
                    </a:lnTo>
                    <a:lnTo>
                      <a:pt x="0" y="163"/>
                    </a:lnTo>
                    <a:cubicBezTo>
                      <a:pt x="0" y="192"/>
                      <a:pt x="17" y="205"/>
                      <a:pt x="17" y="231"/>
                    </a:cubicBezTo>
                    <a:cubicBezTo>
                      <a:pt x="30" y="286"/>
                      <a:pt x="30" y="338"/>
                      <a:pt x="43" y="393"/>
                    </a:cubicBezTo>
                    <a:cubicBezTo>
                      <a:pt x="69" y="487"/>
                      <a:pt x="98" y="598"/>
                      <a:pt x="124" y="663"/>
                    </a:cubicBezTo>
                    <a:cubicBezTo>
                      <a:pt x="137" y="705"/>
                      <a:pt x="150" y="731"/>
                      <a:pt x="163" y="760"/>
                    </a:cubicBezTo>
                    <a:cubicBezTo>
                      <a:pt x="163" y="731"/>
                      <a:pt x="163" y="705"/>
                      <a:pt x="150" y="663"/>
                    </a:cubicBezTo>
                    <a:cubicBezTo>
                      <a:pt x="137" y="582"/>
                      <a:pt x="111" y="474"/>
                      <a:pt x="98" y="380"/>
                    </a:cubicBezTo>
                    <a:cubicBezTo>
                      <a:pt x="82" y="325"/>
                      <a:pt x="69" y="273"/>
                      <a:pt x="56" y="231"/>
                    </a:cubicBezTo>
                    <a:cubicBezTo>
                      <a:pt x="56" y="205"/>
                      <a:pt x="43" y="176"/>
                      <a:pt x="43" y="163"/>
                    </a:cubicBezTo>
                    <a:cubicBezTo>
                      <a:pt x="43" y="137"/>
                      <a:pt x="30" y="124"/>
                      <a:pt x="30" y="94"/>
                    </a:cubicBezTo>
                    <a:cubicBezTo>
                      <a:pt x="17" y="55"/>
                      <a:pt x="17" y="29"/>
                      <a:pt x="0" y="0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2" name="Google Shape;3332;p43"/>
              <p:cNvSpPr/>
              <p:nvPr/>
            </p:nvSpPr>
            <p:spPr>
              <a:xfrm>
                <a:off x="2479642" y="2545153"/>
                <a:ext cx="59891" cy="101603"/>
              </a:xfrm>
              <a:custGeom>
                <a:avLst/>
                <a:gdLst/>
                <a:ahLst/>
                <a:cxnLst/>
                <a:rect l="l" t="t" r="r" b="b"/>
                <a:pathLst>
                  <a:path w="313" h="531" extrusionOk="0">
                    <a:moveTo>
                      <a:pt x="283" y="1"/>
                    </a:moveTo>
                    <a:cubicBezTo>
                      <a:pt x="270" y="14"/>
                      <a:pt x="257" y="14"/>
                      <a:pt x="244" y="14"/>
                    </a:cubicBezTo>
                    <a:cubicBezTo>
                      <a:pt x="231" y="27"/>
                      <a:pt x="218" y="27"/>
                      <a:pt x="218" y="43"/>
                    </a:cubicBezTo>
                    <a:cubicBezTo>
                      <a:pt x="202" y="43"/>
                      <a:pt x="189" y="56"/>
                      <a:pt x="176" y="69"/>
                    </a:cubicBezTo>
                    <a:cubicBezTo>
                      <a:pt x="163" y="69"/>
                      <a:pt x="163" y="82"/>
                      <a:pt x="150" y="95"/>
                    </a:cubicBezTo>
                    <a:cubicBezTo>
                      <a:pt x="137" y="108"/>
                      <a:pt x="121" y="137"/>
                      <a:pt x="108" y="150"/>
                    </a:cubicBezTo>
                    <a:cubicBezTo>
                      <a:pt x="95" y="176"/>
                      <a:pt x="82" y="205"/>
                      <a:pt x="69" y="231"/>
                    </a:cubicBezTo>
                    <a:cubicBezTo>
                      <a:pt x="56" y="244"/>
                      <a:pt x="40" y="270"/>
                      <a:pt x="40" y="300"/>
                    </a:cubicBezTo>
                    <a:cubicBezTo>
                      <a:pt x="27" y="326"/>
                      <a:pt x="27" y="339"/>
                      <a:pt x="14" y="368"/>
                    </a:cubicBezTo>
                    <a:cubicBezTo>
                      <a:pt x="14" y="394"/>
                      <a:pt x="1" y="420"/>
                      <a:pt x="1" y="449"/>
                    </a:cubicBezTo>
                    <a:lnTo>
                      <a:pt x="1" y="530"/>
                    </a:lnTo>
                    <a:cubicBezTo>
                      <a:pt x="1" y="501"/>
                      <a:pt x="1" y="475"/>
                      <a:pt x="14" y="449"/>
                    </a:cubicBezTo>
                    <a:cubicBezTo>
                      <a:pt x="14" y="420"/>
                      <a:pt x="14" y="394"/>
                      <a:pt x="27" y="381"/>
                    </a:cubicBezTo>
                    <a:cubicBezTo>
                      <a:pt x="40" y="352"/>
                      <a:pt x="40" y="326"/>
                      <a:pt x="56" y="300"/>
                    </a:cubicBezTo>
                    <a:cubicBezTo>
                      <a:pt x="69" y="287"/>
                      <a:pt x="69" y="257"/>
                      <a:pt x="82" y="231"/>
                    </a:cubicBezTo>
                    <a:cubicBezTo>
                      <a:pt x="95" y="218"/>
                      <a:pt x="108" y="189"/>
                      <a:pt x="121" y="176"/>
                    </a:cubicBezTo>
                    <a:cubicBezTo>
                      <a:pt x="137" y="150"/>
                      <a:pt x="150" y="137"/>
                      <a:pt x="176" y="108"/>
                    </a:cubicBezTo>
                    <a:cubicBezTo>
                      <a:pt x="176" y="108"/>
                      <a:pt x="189" y="95"/>
                      <a:pt x="202" y="82"/>
                    </a:cubicBezTo>
                    <a:cubicBezTo>
                      <a:pt x="202" y="82"/>
                      <a:pt x="218" y="69"/>
                      <a:pt x="231" y="69"/>
                    </a:cubicBezTo>
                    <a:cubicBezTo>
                      <a:pt x="244" y="56"/>
                      <a:pt x="244" y="56"/>
                      <a:pt x="257" y="56"/>
                    </a:cubicBezTo>
                    <a:cubicBezTo>
                      <a:pt x="270" y="43"/>
                      <a:pt x="283" y="43"/>
                      <a:pt x="300" y="43"/>
                    </a:cubicBezTo>
                    <a:lnTo>
                      <a:pt x="313" y="43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3" name="Google Shape;3333;p43"/>
              <p:cNvSpPr/>
              <p:nvPr/>
            </p:nvSpPr>
            <p:spPr>
              <a:xfrm>
                <a:off x="2526333" y="2446989"/>
                <a:ext cx="10715" cy="103325"/>
              </a:xfrm>
              <a:custGeom>
                <a:avLst/>
                <a:gdLst/>
                <a:ahLst/>
                <a:cxnLst/>
                <a:rect l="l" t="t" r="r" b="b"/>
                <a:pathLst>
                  <a:path w="56" h="540" extrusionOk="0">
                    <a:moveTo>
                      <a:pt x="39" y="0"/>
                    </a:moveTo>
                    <a:cubicBezTo>
                      <a:pt x="0" y="82"/>
                      <a:pt x="0" y="176"/>
                      <a:pt x="0" y="270"/>
                    </a:cubicBezTo>
                    <a:lnTo>
                      <a:pt x="13" y="407"/>
                    </a:lnTo>
                    <a:cubicBezTo>
                      <a:pt x="13" y="445"/>
                      <a:pt x="26" y="501"/>
                      <a:pt x="56" y="540"/>
                    </a:cubicBezTo>
                    <a:cubicBezTo>
                      <a:pt x="39" y="501"/>
                      <a:pt x="56" y="458"/>
                      <a:pt x="56" y="407"/>
                    </a:cubicBezTo>
                    <a:lnTo>
                      <a:pt x="56" y="338"/>
                    </a:lnTo>
                    <a:lnTo>
                      <a:pt x="56" y="270"/>
                    </a:lnTo>
                    <a:cubicBezTo>
                      <a:pt x="39" y="176"/>
                      <a:pt x="39" y="95"/>
                      <a:pt x="39" y="0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4" name="Google Shape;3334;p43"/>
              <p:cNvSpPr/>
              <p:nvPr/>
            </p:nvSpPr>
            <p:spPr>
              <a:xfrm>
                <a:off x="2391429" y="2506691"/>
                <a:ext cx="72901" cy="2066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08" extrusionOk="0">
                    <a:moveTo>
                      <a:pt x="380" y="0"/>
                    </a:moveTo>
                    <a:cubicBezTo>
                      <a:pt x="380" y="0"/>
                      <a:pt x="354" y="0"/>
                      <a:pt x="312" y="13"/>
                    </a:cubicBezTo>
                    <a:cubicBezTo>
                      <a:pt x="273" y="13"/>
                      <a:pt x="231" y="13"/>
                      <a:pt x="176" y="26"/>
                    </a:cubicBezTo>
                    <a:cubicBezTo>
                      <a:pt x="137" y="39"/>
                      <a:pt x="95" y="65"/>
                      <a:pt x="56" y="82"/>
                    </a:cubicBezTo>
                    <a:lnTo>
                      <a:pt x="0" y="108"/>
                    </a:lnTo>
                    <a:lnTo>
                      <a:pt x="69" y="108"/>
                    </a:lnTo>
                    <a:cubicBezTo>
                      <a:pt x="82" y="108"/>
                      <a:pt x="111" y="95"/>
                      <a:pt x="124" y="95"/>
                    </a:cubicBezTo>
                    <a:cubicBezTo>
                      <a:pt x="150" y="95"/>
                      <a:pt x="176" y="82"/>
                      <a:pt x="192" y="82"/>
                    </a:cubicBezTo>
                    <a:cubicBezTo>
                      <a:pt x="244" y="65"/>
                      <a:pt x="286" y="52"/>
                      <a:pt x="325" y="39"/>
                    </a:cubicBezTo>
                    <a:cubicBezTo>
                      <a:pt x="354" y="13"/>
                      <a:pt x="380" y="0"/>
                      <a:pt x="380" y="0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5" name="Google Shape;3335;p43"/>
              <p:cNvSpPr/>
              <p:nvPr/>
            </p:nvSpPr>
            <p:spPr>
              <a:xfrm>
                <a:off x="2453619" y="2374274"/>
                <a:ext cx="26215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69" extrusionOk="0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95"/>
                      <a:pt x="13" y="189"/>
                      <a:pt x="42" y="286"/>
                    </a:cubicBezTo>
                    <a:cubicBezTo>
                      <a:pt x="55" y="393"/>
                      <a:pt x="94" y="488"/>
                      <a:pt x="137" y="569"/>
                    </a:cubicBezTo>
                    <a:cubicBezTo>
                      <a:pt x="137" y="475"/>
                      <a:pt x="111" y="380"/>
                      <a:pt x="94" y="286"/>
                    </a:cubicBezTo>
                    <a:cubicBezTo>
                      <a:pt x="68" y="189"/>
                      <a:pt x="42" y="95"/>
                      <a:pt x="13" y="0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6" name="Google Shape;3336;p43"/>
              <p:cNvSpPr/>
              <p:nvPr/>
            </p:nvSpPr>
            <p:spPr>
              <a:xfrm>
                <a:off x="2741413" y="2724261"/>
                <a:ext cx="333895" cy="315908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651" extrusionOk="0">
                    <a:moveTo>
                      <a:pt x="1745" y="0"/>
                    </a:moveTo>
                    <a:lnTo>
                      <a:pt x="1218" y="39"/>
                    </a:lnTo>
                    <a:cubicBezTo>
                      <a:pt x="1137" y="81"/>
                      <a:pt x="0" y="812"/>
                      <a:pt x="0" y="812"/>
                    </a:cubicBezTo>
                    <a:cubicBezTo>
                      <a:pt x="0" y="812"/>
                      <a:pt x="270" y="1488"/>
                      <a:pt x="513" y="1650"/>
                    </a:cubicBezTo>
                    <a:lnTo>
                      <a:pt x="1462" y="1231"/>
                    </a:lnTo>
                    <a:lnTo>
                      <a:pt x="1569" y="569"/>
                    </a:lnTo>
                    <a:lnTo>
                      <a:pt x="1745" y="0"/>
                    </a:lnTo>
                    <a:close/>
                  </a:path>
                </a:pathLst>
              </a:custGeom>
              <a:solidFill>
                <a:srgbClr val="AD35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7" name="Google Shape;3337;p43"/>
              <p:cNvSpPr/>
              <p:nvPr/>
            </p:nvSpPr>
            <p:spPr>
              <a:xfrm>
                <a:off x="3378427" y="2757748"/>
                <a:ext cx="386131" cy="895869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4682" extrusionOk="0">
                    <a:moveTo>
                      <a:pt x="364" y="1"/>
                    </a:moveTo>
                    <a:cubicBezTo>
                      <a:pt x="1" y="150"/>
                      <a:pt x="95" y="637"/>
                      <a:pt x="134" y="975"/>
                    </a:cubicBezTo>
                    <a:cubicBezTo>
                      <a:pt x="189" y="1583"/>
                      <a:pt x="433" y="2693"/>
                      <a:pt x="446" y="2801"/>
                    </a:cubicBezTo>
                    <a:cubicBezTo>
                      <a:pt x="446" y="2882"/>
                      <a:pt x="527" y="3057"/>
                      <a:pt x="595" y="3207"/>
                    </a:cubicBezTo>
                    <a:cubicBezTo>
                      <a:pt x="650" y="3382"/>
                      <a:pt x="839" y="3707"/>
                      <a:pt x="1056" y="3967"/>
                    </a:cubicBezTo>
                    <a:cubicBezTo>
                      <a:pt x="1164" y="4100"/>
                      <a:pt x="1433" y="4467"/>
                      <a:pt x="1612" y="4681"/>
                    </a:cubicBezTo>
                    <a:lnTo>
                      <a:pt x="2018" y="4480"/>
                    </a:lnTo>
                    <a:cubicBezTo>
                      <a:pt x="1937" y="4305"/>
                      <a:pt x="1855" y="4113"/>
                      <a:pt x="1758" y="3925"/>
                    </a:cubicBezTo>
                    <a:lnTo>
                      <a:pt x="1339" y="3031"/>
                    </a:lnTo>
                    <a:cubicBezTo>
                      <a:pt x="1313" y="2950"/>
                      <a:pt x="1271" y="2882"/>
                      <a:pt x="1245" y="2814"/>
                    </a:cubicBezTo>
                    <a:cubicBezTo>
                      <a:pt x="1095" y="2313"/>
                      <a:pt x="894" y="1206"/>
                      <a:pt x="852" y="621"/>
                    </a:cubicBezTo>
                    <a:lnTo>
                      <a:pt x="364" y="1"/>
                    </a:lnTo>
                    <a:close/>
                  </a:path>
                </a:pathLst>
              </a:custGeom>
              <a:solidFill>
                <a:srgbClr val="D37F6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8" name="Google Shape;3338;p43"/>
              <p:cNvSpPr/>
              <p:nvPr/>
            </p:nvSpPr>
            <p:spPr>
              <a:xfrm>
                <a:off x="3287727" y="2749710"/>
                <a:ext cx="336956" cy="443533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2318" extrusionOk="0">
                    <a:moveTo>
                      <a:pt x="440" y="1"/>
                    </a:moveTo>
                    <a:cubicBezTo>
                      <a:pt x="356" y="1"/>
                      <a:pt x="284" y="11"/>
                      <a:pt x="257" y="43"/>
                    </a:cubicBezTo>
                    <a:cubicBezTo>
                      <a:pt x="0" y="325"/>
                      <a:pt x="501" y="1462"/>
                      <a:pt x="757" y="2206"/>
                    </a:cubicBezTo>
                    <a:lnTo>
                      <a:pt x="514" y="2316"/>
                    </a:lnTo>
                    <a:cubicBezTo>
                      <a:pt x="532" y="2317"/>
                      <a:pt x="552" y="2318"/>
                      <a:pt x="571" y="2318"/>
                    </a:cubicBezTo>
                    <a:cubicBezTo>
                      <a:pt x="1058" y="2318"/>
                      <a:pt x="1761" y="2018"/>
                      <a:pt x="1761" y="2018"/>
                    </a:cubicBezTo>
                    <a:cubicBezTo>
                      <a:pt x="1612" y="1423"/>
                      <a:pt x="1394" y="637"/>
                      <a:pt x="1313" y="449"/>
                    </a:cubicBezTo>
                    <a:cubicBezTo>
                      <a:pt x="1163" y="95"/>
                      <a:pt x="825" y="43"/>
                      <a:pt x="825" y="43"/>
                    </a:cubicBezTo>
                    <a:cubicBezTo>
                      <a:pt x="825" y="43"/>
                      <a:pt x="609" y="1"/>
                      <a:pt x="440" y="1"/>
                    </a:cubicBezTo>
                    <a:close/>
                  </a:path>
                </a:pathLst>
              </a:custGeom>
              <a:solidFill>
                <a:srgbClr val="AD35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9" name="Google Shape;3339;p43"/>
              <p:cNvSpPr/>
              <p:nvPr/>
            </p:nvSpPr>
            <p:spPr>
              <a:xfrm>
                <a:off x="3645174" y="3609848"/>
                <a:ext cx="233248" cy="212583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11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1" y="66"/>
                      <a:pt x="137" y="189"/>
                      <a:pt x="189" y="284"/>
                    </a:cubicBezTo>
                    <a:cubicBezTo>
                      <a:pt x="202" y="297"/>
                      <a:pt x="244" y="433"/>
                      <a:pt x="270" y="527"/>
                    </a:cubicBezTo>
                    <a:cubicBezTo>
                      <a:pt x="312" y="634"/>
                      <a:pt x="325" y="703"/>
                      <a:pt x="380" y="813"/>
                    </a:cubicBezTo>
                    <a:cubicBezTo>
                      <a:pt x="419" y="933"/>
                      <a:pt x="556" y="988"/>
                      <a:pt x="663" y="1027"/>
                    </a:cubicBezTo>
                    <a:cubicBezTo>
                      <a:pt x="755" y="1062"/>
                      <a:pt x="874" y="1111"/>
                      <a:pt x="980" y="1111"/>
                    </a:cubicBezTo>
                    <a:cubicBezTo>
                      <a:pt x="1045" y="1111"/>
                      <a:pt x="1104" y="1092"/>
                      <a:pt x="1150" y="1040"/>
                    </a:cubicBezTo>
                    <a:cubicBezTo>
                      <a:pt x="1218" y="959"/>
                      <a:pt x="1137" y="878"/>
                      <a:pt x="1095" y="813"/>
                    </a:cubicBezTo>
                    <a:cubicBezTo>
                      <a:pt x="1043" y="732"/>
                      <a:pt x="1001" y="664"/>
                      <a:pt x="932" y="595"/>
                    </a:cubicBezTo>
                    <a:cubicBezTo>
                      <a:pt x="851" y="501"/>
                      <a:pt x="770" y="459"/>
                      <a:pt x="676" y="37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0" name="Google Shape;3340;p43"/>
              <p:cNvSpPr/>
              <p:nvPr/>
            </p:nvSpPr>
            <p:spPr>
              <a:xfrm>
                <a:off x="3463580" y="3720833"/>
                <a:ext cx="541501" cy="484672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533" extrusionOk="0">
                    <a:moveTo>
                      <a:pt x="1548" y="1"/>
                    </a:moveTo>
                    <a:cubicBezTo>
                      <a:pt x="1474" y="1"/>
                      <a:pt x="1401" y="10"/>
                      <a:pt x="1329" y="28"/>
                    </a:cubicBezTo>
                    <a:cubicBezTo>
                      <a:pt x="1017" y="110"/>
                      <a:pt x="706" y="259"/>
                      <a:pt x="488" y="490"/>
                    </a:cubicBezTo>
                    <a:cubicBezTo>
                      <a:pt x="368" y="597"/>
                      <a:pt x="257" y="746"/>
                      <a:pt x="192" y="909"/>
                    </a:cubicBezTo>
                    <a:cubicBezTo>
                      <a:pt x="56" y="1246"/>
                      <a:pt x="1" y="1708"/>
                      <a:pt x="192" y="2033"/>
                    </a:cubicBezTo>
                    <a:cubicBezTo>
                      <a:pt x="274" y="2166"/>
                      <a:pt x="407" y="2315"/>
                      <a:pt x="543" y="2383"/>
                    </a:cubicBezTo>
                    <a:cubicBezTo>
                      <a:pt x="693" y="2465"/>
                      <a:pt x="868" y="2491"/>
                      <a:pt x="1030" y="2533"/>
                    </a:cubicBezTo>
                    <a:lnTo>
                      <a:pt x="962" y="2234"/>
                    </a:lnTo>
                    <a:cubicBezTo>
                      <a:pt x="637" y="2195"/>
                      <a:pt x="355" y="1909"/>
                      <a:pt x="326" y="1584"/>
                    </a:cubicBezTo>
                    <a:cubicBezTo>
                      <a:pt x="287" y="1110"/>
                      <a:pt x="680" y="571"/>
                      <a:pt x="1086" y="379"/>
                    </a:cubicBezTo>
                    <a:cubicBezTo>
                      <a:pt x="1248" y="314"/>
                      <a:pt x="1381" y="314"/>
                      <a:pt x="1544" y="285"/>
                    </a:cubicBezTo>
                    <a:cubicBezTo>
                      <a:pt x="1566" y="282"/>
                      <a:pt x="1589" y="281"/>
                      <a:pt x="1611" y="281"/>
                    </a:cubicBezTo>
                    <a:cubicBezTo>
                      <a:pt x="1889" y="281"/>
                      <a:pt x="2167" y="493"/>
                      <a:pt x="2330" y="691"/>
                    </a:cubicBezTo>
                    <a:cubicBezTo>
                      <a:pt x="2356" y="733"/>
                      <a:pt x="2398" y="772"/>
                      <a:pt x="2424" y="827"/>
                    </a:cubicBezTo>
                    <a:cubicBezTo>
                      <a:pt x="2450" y="866"/>
                      <a:pt x="2466" y="948"/>
                      <a:pt x="2505" y="977"/>
                    </a:cubicBezTo>
                    <a:cubicBezTo>
                      <a:pt x="2520" y="989"/>
                      <a:pt x="2540" y="993"/>
                      <a:pt x="2563" y="993"/>
                    </a:cubicBezTo>
                    <a:cubicBezTo>
                      <a:pt x="2628" y="993"/>
                      <a:pt x="2715" y="958"/>
                      <a:pt x="2779" y="958"/>
                    </a:cubicBezTo>
                    <a:cubicBezTo>
                      <a:pt x="2793" y="958"/>
                      <a:pt x="2806" y="960"/>
                      <a:pt x="2817" y="964"/>
                    </a:cubicBezTo>
                    <a:lnTo>
                      <a:pt x="2830" y="964"/>
                    </a:lnTo>
                    <a:cubicBezTo>
                      <a:pt x="2804" y="827"/>
                      <a:pt x="2680" y="665"/>
                      <a:pt x="2612" y="558"/>
                    </a:cubicBezTo>
                    <a:cubicBezTo>
                      <a:pt x="2505" y="434"/>
                      <a:pt x="2398" y="314"/>
                      <a:pt x="2261" y="233"/>
                    </a:cubicBezTo>
                    <a:cubicBezTo>
                      <a:pt x="2045" y="96"/>
                      <a:pt x="1793" y="1"/>
                      <a:pt x="1548" y="1"/>
                    </a:cubicBezTo>
                    <a:close/>
                  </a:path>
                </a:pathLst>
              </a:custGeom>
              <a:solidFill>
                <a:srgbClr val="95AF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1" name="Google Shape;3341;p43"/>
              <p:cNvSpPr/>
              <p:nvPr/>
            </p:nvSpPr>
            <p:spPr>
              <a:xfrm>
                <a:off x="3609009" y="3863009"/>
                <a:ext cx="512992" cy="49041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2563" extrusionOk="0">
                    <a:moveTo>
                      <a:pt x="1465" y="0"/>
                    </a:moveTo>
                    <a:cubicBezTo>
                      <a:pt x="1099" y="0"/>
                      <a:pt x="730" y="3"/>
                      <a:pt x="634" y="3"/>
                    </a:cubicBezTo>
                    <a:cubicBezTo>
                      <a:pt x="446" y="29"/>
                      <a:pt x="326" y="42"/>
                      <a:pt x="202" y="179"/>
                    </a:cubicBezTo>
                    <a:cubicBezTo>
                      <a:pt x="82" y="328"/>
                      <a:pt x="1" y="1614"/>
                      <a:pt x="14" y="2072"/>
                    </a:cubicBezTo>
                    <a:cubicBezTo>
                      <a:pt x="14" y="2251"/>
                      <a:pt x="27" y="2452"/>
                      <a:pt x="244" y="2495"/>
                    </a:cubicBezTo>
                    <a:cubicBezTo>
                      <a:pt x="365" y="2521"/>
                      <a:pt x="514" y="2521"/>
                      <a:pt x="634" y="2534"/>
                    </a:cubicBezTo>
                    <a:cubicBezTo>
                      <a:pt x="1056" y="2534"/>
                      <a:pt x="1475" y="2534"/>
                      <a:pt x="1895" y="2547"/>
                    </a:cubicBezTo>
                    <a:cubicBezTo>
                      <a:pt x="1993" y="2547"/>
                      <a:pt x="2096" y="2562"/>
                      <a:pt x="2195" y="2562"/>
                    </a:cubicBezTo>
                    <a:cubicBezTo>
                      <a:pt x="2260" y="2562"/>
                      <a:pt x="2323" y="2555"/>
                      <a:pt x="2382" y="2534"/>
                    </a:cubicBezTo>
                    <a:cubicBezTo>
                      <a:pt x="2476" y="2508"/>
                      <a:pt x="2557" y="2439"/>
                      <a:pt x="2599" y="2345"/>
                    </a:cubicBezTo>
                    <a:cubicBezTo>
                      <a:pt x="2681" y="2128"/>
                      <a:pt x="2638" y="1871"/>
                      <a:pt x="2638" y="1627"/>
                    </a:cubicBezTo>
                    <a:cubicBezTo>
                      <a:pt x="2638" y="1465"/>
                      <a:pt x="2638" y="1316"/>
                      <a:pt x="2625" y="1153"/>
                    </a:cubicBezTo>
                    <a:cubicBezTo>
                      <a:pt x="2612" y="923"/>
                      <a:pt x="2612" y="692"/>
                      <a:pt x="2612" y="448"/>
                    </a:cubicBezTo>
                    <a:cubicBezTo>
                      <a:pt x="2599" y="234"/>
                      <a:pt x="2531" y="29"/>
                      <a:pt x="2275" y="16"/>
                    </a:cubicBezTo>
                    <a:cubicBezTo>
                      <a:pt x="2193" y="3"/>
                      <a:pt x="1831" y="0"/>
                      <a:pt x="1465" y="0"/>
                    </a:cubicBezTo>
                    <a:close/>
                  </a:path>
                </a:pathLst>
              </a:custGeom>
              <a:solidFill>
                <a:srgbClr val="4C91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2" name="Google Shape;3342;p43"/>
              <p:cNvSpPr/>
              <p:nvPr/>
            </p:nvSpPr>
            <p:spPr>
              <a:xfrm>
                <a:off x="3980233" y="3923285"/>
                <a:ext cx="406031" cy="259844"/>
              </a:xfrm>
              <a:custGeom>
                <a:avLst/>
                <a:gdLst/>
                <a:ahLst/>
                <a:cxnLst/>
                <a:rect l="l" t="t" r="r" b="b"/>
                <a:pathLst>
                  <a:path w="2122" h="1358" extrusionOk="0">
                    <a:moveTo>
                      <a:pt x="1929" y="0"/>
                    </a:moveTo>
                    <a:cubicBezTo>
                      <a:pt x="1780" y="0"/>
                      <a:pt x="1673" y="81"/>
                      <a:pt x="1566" y="163"/>
                    </a:cubicBezTo>
                    <a:cubicBezTo>
                      <a:pt x="1355" y="307"/>
                      <a:pt x="1109" y="651"/>
                      <a:pt x="849" y="651"/>
                    </a:cubicBezTo>
                    <a:cubicBezTo>
                      <a:pt x="840" y="651"/>
                      <a:pt x="831" y="651"/>
                      <a:pt x="822" y="650"/>
                    </a:cubicBezTo>
                    <a:cubicBezTo>
                      <a:pt x="643" y="621"/>
                      <a:pt x="604" y="419"/>
                      <a:pt x="442" y="351"/>
                    </a:cubicBezTo>
                    <a:cubicBezTo>
                      <a:pt x="418" y="341"/>
                      <a:pt x="396" y="337"/>
                      <a:pt x="374" y="337"/>
                    </a:cubicBezTo>
                    <a:cubicBezTo>
                      <a:pt x="245" y="337"/>
                      <a:pt x="148" y="494"/>
                      <a:pt x="104" y="608"/>
                    </a:cubicBezTo>
                    <a:cubicBezTo>
                      <a:pt x="0" y="900"/>
                      <a:pt x="8" y="1358"/>
                      <a:pt x="376" y="1358"/>
                    </a:cubicBezTo>
                    <a:cubicBezTo>
                      <a:pt x="401" y="1358"/>
                      <a:pt x="427" y="1356"/>
                      <a:pt x="455" y="1351"/>
                    </a:cubicBezTo>
                    <a:cubicBezTo>
                      <a:pt x="604" y="1338"/>
                      <a:pt x="767" y="1338"/>
                      <a:pt x="916" y="1299"/>
                    </a:cubicBezTo>
                    <a:cubicBezTo>
                      <a:pt x="1049" y="1231"/>
                      <a:pt x="1147" y="1108"/>
                      <a:pt x="1241" y="975"/>
                    </a:cubicBezTo>
                    <a:cubicBezTo>
                      <a:pt x="1346" y="806"/>
                      <a:pt x="1507" y="307"/>
                      <a:pt x="1774" y="307"/>
                    </a:cubicBezTo>
                    <a:cubicBezTo>
                      <a:pt x="1810" y="307"/>
                      <a:pt x="1849" y="317"/>
                      <a:pt x="1890" y="338"/>
                    </a:cubicBezTo>
                    <a:cubicBezTo>
                      <a:pt x="1942" y="364"/>
                      <a:pt x="1972" y="419"/>
                      <a:pt x="2011" y="445"/>
                    </a:cubicBezTo>
                    <a:lnTo>
                      <a:pt x="2121" y="26"/>
                    </a:lnTo>
                    <a:cubicBezTo>
                      <a:pt x="2066" y="26"/>
                      <a:pt x="1998" y="0"/>
                      <a:pt x="1929" y="0"/>
                    </a:cubicBezTo>
                    <a:close/>
                  </a:path>
                </a:pathLst>
              </a:custGeom>
              <a:solidFill>
                <a:srgbClr val="95AF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5" name="Google Shape;3345;p43"/>
              <p:cNvSpPr/>
              <p:nvPr/>
            </p:nvSpPr>
            <p:spPr>
              <a:xfrm>
                <a:off x="3709660" y="3763887"/>
                <a:ext cx="33868" cy="48219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52" extrusionOk="0">
                    <a:moveTo>
                      <a:pt x="90" y="1"/>
                    </a:moveTo>
                    <a:cubicBezTo>
                      <a:pt x="80" y="1"/>
                      <a:pt x="69" y="3"/>
                      <a:pt x="56" y="8"/>
                    </a:cubicBezTo>
                    <a:cubicBezTo>
                      <a:pt x="1" y="21"/>
                      <a:pt x="1" y="102"/>
                      <a:pt x="14" y="141"/>
                    </a:cubicBezTo>
                    <a:cubicBezTo>
                      <a:pt x="43" y="222"/>
                      <a:pt x="108" y="252"/>
                      <a:pt x="176" y="252"/>
                    </a:cubicBezTo>
                    <a:lnTo>
                      <a:pt x="163" y="183"/>
                    </a:lnTo>
                    <a:cubicBezTo>
                      <a:pt x="163" y="123"/>
                      <a:pt x="163" y="1"/>
                      <a:pt x="90" y="1"/>
                    </a:cubicBez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6" name="Google Shape;3346;p43"/>
              <p:cNvSpPr/>
              <p:nvPr/>
            </p:nvSpPr>
            <p:spPr>
              <a:xfrm>
                <a:off x="3707173" y="3761017"/>
                <a:ext cx="38843" cy="5357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280" extrusionOk="0">
                    <a:moveTo>
                      <a:pt x="95" y="23"/>
                    </a:moveTo>
                    <a:cubicBezTo>
                      <a:pt x="121" y="23"/>
                      <a:pt x="137" y="36"/>
                      <a:pt x="150" y="62"/>
                    </a:cubicBezTo>
                    <a:cubicBezTo>
                      <a:pt x="163" y="104"/>
                      <a:pt x="163" y="156"/>
                      <a:pt x="163" y="198"/>
                    </a:cubicBezTo>
                    <a:cubicBezTo>
                      <a:pt x="163" y="217"/>
                      <a:pt x="170" y="235"/>
                      <a:pt x="174" y="250"/>
                    </a:cubicBezTo>
                    <a:lnTo>
                      <a:pt x="174" y="250"/>
                    </a:lnTo>
                    <a:cubicBezTo>
                      <a:pt x="111" y="246"/>
                      <a:pt x="54" y="218"/>
                      <a:pt x="27" y="143"/>
                    </a:cubicBezTo>
                    <a:cubicBezTo>
                      <a:pt x="27" y="104"/>
                      <a:pt x="27" y="23"/>
                      <a:pt x="95" y="23"/>
                    </a:cubicBezTo>
                    <a:close/>
                    <a:moveTo>
                      <a:pt x="114" y="0"/>
                    </a:moveTo>
                    <a:cubicBezTo>
                      <a:pt x="105" y="0"/>
                      <a:pt x="94" y="2"/>
                      <a:pt x="82" y="7"/>
                    </a:cubicBezTo>
                    <a:cubicBezTo>
                      <a:pt x="27" y="23"/>
                      <a:pt x="1" y="88"/>
                      <a:pt x="14" y="130"/>
                    </a:cubicBezTo>
                    <a:cubicBezTo>
                      <a:pt x="27" y="224"/>
                      <a:pt x="95" y="280"/>
                      <a:pt x="176" y="280"/>
                    </a:cubicBezTo>
                    <a:cubicBezTo>
                      <a:pt x="182" y="280"/>
                      <a:pt x="187" y="275"/>
                      <a:pt x="191" y="269"/>
                    </a:cubicBezTo>
                    <a:lnTo>
                      <a:pt x="191" y="269"/>
                    </a:lnTo>
                    <a:cubicBezTo>
                      <a:pt x="197" y="265"/>
                      <a:pt x="202" y="258"/>
                      <a:pt x="202" y="250"/>
                    </a:cubicBezTo>
                    <a:cubicBezTo>
                      <a:pt x="189" y="224"/>
                      <a:pt x="189" y="211"/>
                      <a:pt x="189" y="185"/>
                    </a:cubicBezTo>
                    <a:cubicBezTo>
                      <a:pt x="189" y="156"/>
                      <a:pt x="189" y="130"/>
                      <a:pt x="176" y="88"/>
                    </a:cubicBezTo>
                    <a:cubicBezTo>
                      <a:pt x="176" y="45"/>
                      <a:pt x="159" y="0"/>
                      <a:pt x="114" y="0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7" name="Google Shape;3347;p43"/>
              <p:cNvSpPr/>
              <p:nvPr/>
            </p:nvSpPr>
            <p:spPr>
              <a:xfrm>
                <a:off x="3732432" y="3764844"/>
                <a:ext cx="49749" cy="60273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15" extrusionOk="0">
                    <a:moveTo>
                      <a:pt x="104" y="1"/>
                    </a:moveTo>
                    <a:cubicBezTo>
                      <a:pt x="98" y="1"/>
                      <a:pt x="92" y="1"/>
                      <a:pt x="87" y="3"/>
                    </a:cubicBezTo>
                    <a:cubicBezTo>
                      <a:pt x="0" y="26"/>
                      <a:pt x="3" y="314"/>
                      <a:pt x="127" y="314"/>
                    </a:cubicBezTo>
                    <a:cubicBezTo>
                      <a:pt x="143" y="314"/>
                      <a:pt x="161" y="309"/>
                      <a:pt x="181" y="299"/>
                    </a:cubicBezTo>
                    <a:lnTo>
                      <a:pt x="207" y="247"/>
                    </a:lnTo>
                    <a:cubicBezTo>
                      <a:pt x="259" y="231"/>
                      <a:pt x="201" y="1"/>
                      <a:pt x="104" y="1"/>
                    </a:cubicBez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8" name="Google Shape;3348;p43"/>
              <p:cNvSpPr/>
              <p:nvPr/>
            </p:nvSpPr>
            <p:spPr>
              <a:xfrm>
                <a:off x="3733387" y="3762165"/>
                <a:ext cx="43627" cy="64675"/>
              </a:xfrm>
              <a:custGeom>
                <a:avLst/>
                <a:gdLst/>
                <a:ahLst/>
                <a:cxnLst/>
                <a:rect l="l" t="t" r="r" b="b"/>
                <a:pathLst>
                  <a:path w="228" h="338" extrusionOk="0">
                    <a:moveTo>
                      <a:pt x="202" y="261"/>
                    </a:moveTo>
                    <a:lnTo>
                      <a:pt x="202" y="261"/>
                    </a:lnTo>
                    <a:cubicBezTo>
                      <a:pt x="189" y="274"/>
                      <a:pt x="176" y="300"/>
                      <a:pt x="176" y="313"/>
                    </a:cubicBezTo>
                    <a:cubicBezTo>
                      <a:pt x="189" y="300"/>
                      <a:pt x="202" y="287"/>
                      <a:pt x="202" y="261"/>
                    </a:cubicBezTo>
                    <a:close/>
                    <a:moveTo>
                      <a:pt x="65" y="1"/>
                    </a:moveTo>
                    <a:lnTo>
                      <a:pt x="52" y="17"/>
                    </a:lnTo>
                    <a:lnTo>
                      <a:pt x="39" y="30"/>
                    </a:lnTo>
                    <a:cubicBezTo>
                      <a:pt x="39" y="30"/>
                      <a:pt x="39" y="43"/>
                      <a:pt x="26" y="43"/>
                    </a:cubicBezTo>
                    <a:cubicBezTo>
                      <a:pt x="26" y="56"/>
                      <a:pt x="13" y="82"/>
                      <a:pt x="13" y="98"/>
                    </a:cubicBezTo>
                    <a:lnTo>
                      <a:pt x="13" y="150"/>
                    </a:lnTo>
                    <a:cubicBezTo>
                      <a:pt x="0" y="179"/>
                      <a:pt x="13" y="205"/>
                      <a:pt x="13" y="244"/>
                    </a:cubicBezTo>
                    <a:cubicBezTo>
                      <a:pt x="26" y="261"/>
                      <a:pt x="26" y="274"/>
                      <a:pt x="39" y="287"/>
                    </a:cubicBezTo>
                    <a:cubicBezTo>
                      <a:pt x="52" y="300"/>
                      <a:pt x="65" y="313"/>
                      <a:pt x="82" y="326"/>
                    </a:cubicBezTo>
                    <a:lnTo>
                      <a:pt x="108" y="326"/>
                    </a:lnTo>
                    <a:cubicBezTo>
                      <a:pt x="108" y="334"/>
                      <a:pt x="111" y="338"/>
                      <a:pt x="116" y="338"/>
                    </a:cubicBezTo>
                    <a:cubicBezTo>
                      <a:pt x="121" y="338"/>
                      <a:pt x="127" y="334"/>
                      <a:pt x="134" y="326"/>
                    </a:cubicBezTo>
                    <a:cubicBezTo>
                      <a:pt x="147" y="326"/>
                      <a:pt x="163" y="313"/>
                      <a:pt x="176" y="313"/>
                    </a:cubicBezTo>
                    <a:lnTo>
                      <a:pt x="176" y="300"/>
                    </a:lnTo>
                    <a:cubicBezTo>
                      <a:pt x="163" y="313"/>
                      <a:pt x="147" y="313"/>
                      <a:pt x="121" y="313"/>
                    </a:cubicBezTo>
                    <a:cubicBezTo>
                      <a:pt x="121" y="313"/>
                      <a:pt x="115" y="318"/>
                      <a:pt x="111" y="318"/>
                    </a:cubicBezTo>
                    <a:cubicBezTo>
                      <a:pt x="109" y="318"/>
                      <a:pt x="108" y="317"/>
                      <a:pt x="108" y="313"/>
                    </a:cubicBezTo>
                    <a:lnTo>
                      <a:pt x="82" y="313"/>
                    </a:lnTo>
                    <a:cubicBezTo>
                      <a:pt x="82" y="300"/>
                      <a:pt x="65" y="287"/>
                      <a:pt x="52" y="274"/>
                    </a:cubicBezTo>
                    <a:cubicBezTo>
                      <a:pt x="52" y="261"/>
                      <a:pt x="52" y="244"/>
                      <a:pt x="39" y="231"/>
                    </a:cubicBezTo>
                    <a:cubicBezTo>
                      <a:pt x="39" y="205"/>
                      <a:pt x="26" y="179"/>
                      <a:pt x="39" y="150"/>
                    </a:cubicBezTo>
                    <a:lnTo>
                      <a:pt x="39" y="98"/>
                    </a:lnTo>
                    <a:cubicBezTo>
                      <a:pt x="39" y="82"/>
                      <a:pt x="52" y="69"/>
                      <a:pt x="52" y="56"/>
                    </a:cubicBezTo>
                    <a:cubicBezTo>
                      <a:pt x="52" y="56"/>
                      <a:pt x="52" y="43"/>
                      <a:pt x="65" y="43"/>
                    </a:cubicBezTo>
                    <a:lnTo>
                      <a:pt x="82" y="30"/>
                    </a:lnTo>
                    <a:lnTo>
                      <a:pt x="121" y="30"/>
                    </a:lnTo>
                    <a:cubicBezTo>
                      <a:pt x="134" y="43"/>
                      <a:pt x="163" y="69"/>
                      <a:pt x="176" y="98"/>
                    </a:cubicBezTo>
                    <a:cubicBezTo>
                      <a:pt x="189" y="124"/>
                      <a:pt x="202" y="150"/>
                      <a:pt x="215" y="179"/>
                    </a:cubicBezTo>
                    <a:lnTo>
                      <a:pt x="215" y="218"/>
                    </a:lnTo>
                    <a:cubicBezTo>
                      <a:pt x="215" y="231"/>
                      <a:pt x="215" y="261"/>
                      <a:pt x="202" y="261"/>
                    </a:cubicBezTo>
                    <a:cubicBezTo>
                      <a:pt x="215" y="261"/>
                      <a:pt x="228" y="244"/>
                      <a:pt x="228" y="218"/>
                    </a:cubicBezTo>
                    <a:lnTo>
                      <a:pt x="228" y="179"/>
                    </a:lnTo>
                    <a:cubicBezTo>
                      <a:pt x="215" y="137"/>
                      <a:pt x="215" y="111"/>
                      <a:pt x="189" y="82"/>
                    </a:cubicBezTo>
                    <a:cubicBezTo>
                      <a:pt x="176" y="56"/>
                      <a:pt x="163" y="30"/>
                      <a:pt x="121" y="1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9" name="Google Shape;3349;p43"/>
              <p:cNvSpPr/>
              <p:nvPr/>
            </p:nvSpPr>
            <p:spPr>
              <a:xfrm>
                <a:off x="3758264" y="3770776"/>
                <a:ext cx="68501" cy="68884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0" extrusionOk="0">
                    <a:moveTo>
                      <a:pt x="142" y="0"/>
                    </a:moveTo>
                    <a:cubicBezTo>
                      <a:pt x="122" y="0"/>
                      <a:pt x="102" y="8"/>
                      <a:pt x="85" y="24"/>
                    </a:cubicBezTo>
                    <a:cubicBezTo>
                      <a:pt x="1" y="123"/>
                      <a:pt x="90" y="359"/>
                      <a:pt x="215" y="359"/>
                    </a:cubicBezTo>
                    <a:cubicBezTo>
                      <a:pt x="230" y="359"/>
                      <a:pt x="245" y="356"/>
                      <a:pt x="260" y="349"/>
                    </a:cubicBezTo>
                    <a:cubicBezTo>
                      <a:pt x="358" y="310"/>
                      <a:pt x="341" y="173"/>
                      <a:pt x="276" y="92"/>
                    </a:cubicBezTo>
                    <a:cubicBezTo>
                      <a:pt x="238" y="36"/>
                      <a:pt x="188" y="0"/>
                      <a:pt x="142" y="0"/>
                    </a:cubicBez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0" name="Google Shape;3350;p43"/>
              <p:cNvSpPr/>
              <p:nvPr/>
            </p:nvSpPr>
            <p:spPr>
              <a:xfrm>
                <a:off x="3764388" y="3768288"/>
                <a:ext cx="67353" cy="740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87" extrusionOk="0">
                    <a:moveTo>
                      <a:pt x="104" y="26"/>
                    </a:moveTo>
                    <a:cubicBezTo>
                      <a:pt x="149" y="26"/>
                      <a:pt x="204" y="77"/>
                      <a:pt x="228" y="118"/>
                    </a:cubicBezTo>
                    <a:cubicBezTo>
                      <a:pt x="270" y="173"/>
                      <a:pt x="352" y="362"/>
                      <a:pt x="202" y="362"/>
                    </a:cubicBezTo>
                    <a:cubicBezTo>
                      <a:pt x="134" y="362"/>
                      <a:pt x="95" y="323"/>
                      <a:pt x="66" y="281"/>
                    </a:cubicBezTo>
                    <a:cubicBezTo>
                      <a:pt x="40" y="229"/>
                      <a:pt x="27" y="160"/>
                      <a:pt x="40" y="105"/>
                    </a:cubicBezTo>
                    <a:cubicBezTo>
                      <a:pt x="50" y="47"/>
                      <a:pt x="75" y="26"/>
                      <a:pt x="104" y="26"/>
                    </a:cubicBezTo>
                    <a:close/>
                    <a:moveTo>
                      <a:pt x="120" y="1"/>
                    </a:moveTo>
                    <a:cubicBezTo>
                      <a:pt x="92" y="1"/>
                      <a:pt x="65" y="15"/>
                      <a:pt x="40" y="50"/>
                    </a:cubicBezTo>
                    <a:cubicBezTo>
                      <a:pt x="1" y="118"/>
                      <a:pt x="14" y="229"/>
                      <a:pt x="53" y="294"/>
                    </a:cubicBezTo>
                    <a:cubicBezTo>
                      <a:pt x="82" y="349"/>
                      <a:pt x="129" y="387"/>
                      <a:pt x="182" y="387"/>
                    </a:cubicBezTo>
                    <a:cubicBezTo>
                      <a:pt x="207" y="387"/>
                      <a:pt x="232" y="379"/>
                      <a:pt x="257" y="362"/>
                    </a:cubicBezTo>
                    <a:cubicBezTo>
                      <a:pt x="352" y="294"/>
                      <a:pt x="296" y="160"/>
                      <a:pt x="257" y="92"/>
                    </a:cubicBezTo>
                    <a:cubicBezTo>
                      <a:pt x="215" y="41"/>
                      <a:pt x="167" y="1"/>
                      <a:pt x="120" y="1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1" name="Google Shape;3351;p43"/>
              <p:cNvSpPr/>
              <p:nvPr/>
            </p:nvSpPr>
            <p:spPr>
              <a:xfrm>
                <a:off x="3800361" y="3783980"/>
                <a:ext cx="83043" cy="54533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85" extrusionOk="0">
                    <a:moveTo>
                      <a:pt x="179" y="0"/>
                    </a:moveTo>
                    <a:cubicBezTo>
                      <a:pt x="164" y="0"/>
                      <a:pt x="151" y="4"/>
                      <a:pt x="138" y="10"/>
                    </a:cubicBezTo>
                    <a:cubicBezTo>
                      <a:pt x="0" y="73"/>
                      <a:pt x="138" y="285"/>
                      <a:pt x="267" y="285"/>
                    </a:cubicBezTo>
                    <a:cubicBezTo>
                      <a:pt x="278" y="285"/>
                      <a:pt x="289" y="283"/>
                      <a:pt x="300" y="280"/>
                    </a:cubicBezTo>
                    <a:cubicBezTo>
                      <a:pt x="433" y="241"/>
                      <a:pt x="326" y="65"/>
                      <a:pt x="232" y="10"/>
                    </a:cubicBezTo>
                    <a:cubicBezTo>
                      <a:pt x="211" y="4"/>
                      <a:pt x="194" y="0"/>
                      <a:pt x="179" y="0"/>
                    </a:cubicBez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2" name="Google Shape;3352;p43"/>
              <p:cNvSpPr/>
              <p:nvPr/>
            </p:nvSpPr>
            <p:spPr>
              <a:xfrm>
                <a:off x="3813565" y="3783980"/>
                <a:ext cx="62187" cy="56255"/>
              </a:xfrm>
              <a:custGeom>
                <a:avLst/>
                <a:gdLst/>
                <a:ahLst/>
                <a:cxnLst/>
                <a:rect l="l" t="t" r="r" b="b"/>
                <a:pathLst>
                  <a:path w="325" h="294" extrusionOk="0">
                    <a:moveTo>
                      <a:pt x="106" y="16"/>
                    </a:moveTo>
                    <a:cubicBezTo>
                      <a:pt x="121" y="16"/>
                      <a:pt x="136" y="19"/>
                      <a:pt x="150" y="23"/>
                    </a:cubicBezTo>
                    <a:cubicBezTo>
                      <a:pt x="202" y="49"/>
                      <a:pt x="257" y="104"/>
                      <a:pt x="283" y="160"/>
                    </a:cubicBezTo>
                    <a:cubicBezTo>
                      <a:pt x="296" y="212"/>
                      <a:pt x="283" y="254"/>
                      <a:pt x="231" y="267"/>
                    </a:cubicBezTo>
                    <a:cubicBezTo>
                      <a:pt x="223" y="271"/>
                      <a:pt x="214" y="272"/>
                      <a:pt x="206" y="272"/>
                    </a:cubicBezTo>
                    <a:cubicBezTo>
                      <a:pt x="187" y="272"/>
                      <a:pt x="168" y="263"/>
                      <a:pt x="150" y="254"/>
                    </a:cubicBezTo>
                    <a:cubicBezTo>
                      <a:pt x="95" y="228"/>
                      <a:pt x="52" y="186"/>
                      <a:pt x="39" y="147"/>
                    </a:cubicBezTo>
                    <a:cubicBezTo>
                      <a:pt x="26" y="117"/>
                      <a:pt x="13" y="78"/>
                      <a:pt x="26" y="65"/>
                    </a:cubicBezTo>
                    <a:cubicBezTo>
                      <a:pt x="44" y="28"/>
                      <a:pt x="75" y="16"/>
                      <a:pt x="106" y="16"/>
                    </a:cubicBezTo>
                    <a:close/>
                    <a:moveTo>
                      <a:pt x="111" y="1"/>
                    </a:moveTo>
                    <a:cubicBezTo>
                      <a:pt x="59" y="1"/>
                      <a:pt x="10" y="30"/>
                      <a:pt x="0" y="91"/>
                    </a:cubicBezTo>
                    <a:cubicBezTo>
                      <a:pt x="0" y="173"/>
                      <a:pt x="69" y="254"/>
                      <a:pt x="134" y="280"/>
                    </a:cubicBezTo>
                    <a:cubicBezTo>
                      <a:pt x="151" y="289"/>
                      <a:pt x="173" y="294"/>
                      <a:pt x="194" y="294"/>
                    </a:cubicBezTo>
                    <a:cubicBezTo>
                      <a:pt x="241" y="294"/>
                      <a:pt x="287" y="272"/>
                      <a:pt x="296" y="228"/>
                    </a:cubicBezTo>
                    <a:cubicBezTo>
                      <a:pt x="325" y="132"/>
                      <a:pt x="247" y="40"/>
                      <a:pt x="168" y="12"/>
                    </a:cubicBezTo>
                    <a:lnTo>
                      <a:pt x="168" y="12"/>
                    </a:lnTo>
                    <a:cubicBezTo>
                      <a:pt x="167" y="11"/>
                      <a:pt x="166" y="10"/>
                      <a:pt x="163" y="10"/>
                    </a:cubicBezTo>
                    <a:cubicBezTo>
                      <a:pt x="163" y="8"/>
                      <a:pt x="162" y="7"/>
                      <a:pt x="162" y="7"/>
                    </a:cubicBezTo>
                    <a:cubicBezTo>
                      <a:pt x="161" y="7"/>
                      <a:pt x="160" y="7"/>
                      <a:pt x="159" y="9"/>
                    </a:cubicBezTo>
                    <a:lnTo>
                      <a:pt x="159" y="9"/>
                    </a:lnTo>
                    <a:cubicBezTo>
                      <a:pt x="143" y="3"/>
                      <a:pt x="127" y="1"/>
                      <a:pt x="111" y="1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3" name="Google Shape;3353;p43"/>
              <p:cNvSpPr/>
              <p:nvPr/>
            </p:nvSpPr>
            <p:spPr>
              <a:xfrm>
                <a:off x="3626996" y="3552824"/>
                <a:ext cx="282423" cy="273812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431" extrusionOk="0">
                    <a:moveTo>
                      <a:pt x="595" y="0"/>
                    </a:moveTo>
                    <a:lnTo>
                      <a:pt x="1" y="189"/>
                    </a:lnTo>
                    <a:cubicBezTo>
                      <a:pt x="150" y="406"/>
                      <a:pt x="202" y="419"/>
                      <a:pt x="284" y="582"/>
                    </a:cubicBezTo>
                    <a:cubicBezTo>
                      <a:pt x="352" y="705"/>
                      <a:pt x="459" y="770"/>
                      <a:pt x="582" y="880"/>
                    </a:cubicBezTo>
                    <a:cubicBezTo>
                      <a:pt x="651" y="949"/>
                      <a:pt x="732" y="1001"/>
                      <a:pt x="839" y="1043"/>
                    </a:cubicBezTo>
                    <a:cubicBezTo>
                      <a:pt x="860" y="1049"/>
                      <a:pt x="874" y="1053"/>
                      <a:pt x="887" y="1053"/>
                    </a:cubicBezTo>
                    <a:cubicBezTo>
                      <a:pt x="901" y="1053"/>
                      <a:pt x="914" y="1049"/>
                      <a:pt x="933" y="1043"/>
                    </a:cubicBezTo>
                    <a:cubicBezTo>
                      <a:pt x="952" y="1037"/>
                      <a:pt x="969" y="1034"/>
                      <a:pt x="986" y="1034"/>
                    </a:cubicBezTo>
                    <a:cubicBezTo>
                      <a:pt x="1129" y="1034"/>
                      <a:pt x="1213" y="1229"/>
                      <a:pt x="1271" y="1325"/>
                    </a:cubicBezTo>
                    <a:cubicBezTo>
                      <a:pt x="1301" y="1365"/>
                      <a:pt x="1365" y="1431"/>
                      <a:pt x="1414" y="1431"/>
                    </a:cubicBezTo>
                    <a:cubicBezTo>
                      <a:pt x="1433" y="1431"/>
                      <a:pt x="1451" y="1420"/>
                      <a:pt x="1463" y="1394"/>
                    </a:cubicBezTo>
                    <a:cubicBezTo>
                      <a:pt x="1476" y="1355"/>
                      <a:pt x="1433" y="1176"/>
                      <a:pt x="1420" y="1137"/>
                    </a:cubicBezTo>
                    <a:cubicBezTo>
                      <a:pt x="1381" y="1069"/>
                      <a:pt x="1339" y="1001"/>
                      <a:pt x="1300" y="949"/>
                    </a:cubicBezTo>
                    <a:cubicBezTo>
                      <a:pt x="1219" y="799"/>
                      <a:pt x="1151" y="744"/>
                      <a:pt x="1014" y="637"/>
                    </a:cubicBezTo>
                    <a:cubicBezTo>
                      <a:pt x="920" y="569"/>
                      <a:pt x="865" y="526"/>
                      <a:pt x="865" y="526"/>
                    </a:cubicBezTo>
                    <a:cubicBezTo>
                      <a:pt x="826" y="461"/>
                      <a:pt x="732" y="312"/>
                      <a:pt x="703" y="244"/>
                    </a:cubicBezTo>
                    <a:cubicBezTo>
                      <a:pt x="651" y="107"/>
                      <a:pt x="621" y="94"/>
                      <a:pt x="595" y="0"/>
                    </a:cubicBez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4" name="Google Shape;3354;p43"/>
              <p:cNvSpPr/>
              <p:nvPr/>
            </p:nvSpPr>
            <p:spPr>
              <a:xfrm>
                <a:off x="3738364" y="3721216"/>
                <a:ext cx="122077" cy="67353"/>
              </a:xfrm>
              <a:custGeom>
                <a:avLst/>
                <a:gdLst/>
                <a:ahLst/>
                <a:cxnLst/>
                <a:rect l="l" t="t" r="r" b="b"/>
                <a:pathLst>
                  <a:path w="638" h="352" extrusionOk="0">
                    <a:moveTo>
                      <a:pt x="0" y="0"/>
                    </a:moveTo>
                    <a:cubicBezTo>
                      <a:pt x="0" y="0"/>
                      <a:pt x="0" y="5"/>
                      <a:pt x="7" y="9"/>
                    </a:cubicBezTo>
                    <a:lnTo>
                      <a:pt x="7" y="9"/>
                    </a:lnTo>
                    <a:cubicBezTo>
                      <a:pt x="3" y="4"/>
                      <a:pt x="0" y="0"/>
                      <a:pt x="0" y="0"/>
                    </a:cubicBezTo>
                    <a:close/>
                    <a:moveTo>
                      <a:pt x="7" y="9"/>
                    </a:moveTo>
                    <a:cubicBezTo>
                      <a:pt x="17" y="24"/>
                      <a:pt x="42" y="55"/>
                      <a:pt x="82" y="95"/>
                    </a:cubicBezTo>
                    <a:cubicBezTo>
                      <a:pt x="108" y="108"/>
                      <a:pt x="150" y="134"/>
                      <a:pt x="189" y="163"/>
                    </a:cubicBezTo>
                    <a:cubicBezTo>
                      <a:pt x="218" y="163"/>
                      <a:pt x="231" y="176"/>
                      <a:pt x="257" y="189"/>
                    </a:cubicBezTo>
                    <a:cubicBezTo>
                      <a:pt x="274" y="189"/>
                      <a:pt x="293" y="195"/>
                      <a:pt x="311" y="195"/>
                    </a:cubicBezTo>
                    <a:cubicBezTo>
                      <a:pt x="321" y="195"/>
                      <a:pt x="330" y="193"/>
                      <a:pt x="338" y="189"/>
                    </a:cubicBezTo>
                    <a:lnTo>
                      <a:pt x="380" y="189"/>
                    </a:lnTo>
                    <a:cubicBezTo>
                      <a:pt x="393" y="189"/>
                      <a:pt x="393" y="176"/>
                      <a:pt x="406" y="176"/>
                    </a:cubicBezTo>
                    <a:cubicBezTo>
                      <a:pt x="419" y="176"/>
                      <a:pt x="445" y="189"/>
                      <a:pt x="462" y="189"/>
                    </a:cubicBezTo>
                    <a:cubicBezTo>
                      <a:pt x="501" y="215"/>
                      <a:pt x="527" y="244"/>
                      <a:pt x="556" y="270"/>
                    </a:cubicBezTo>
                    <a:cubicBezTo>
                      <a:pt x="582" y="283"/>
                      <a:pt x="595" y="312"/>
                      <a:pt x="608" y="325"/>
                    </a:cubicBezTo>
                    <a:cubicBezTo>
                      <a:pt x="624" y="351"/>
                      <a:pt x="637" y="351"/>
                      <a:pt x="637" y="351"/>
                    </a:cubicBezTo>
                    <a:cubicBezTo>
                      <a:pt x="637" y="351"/>
                      <a:pt x="637" y="338"/>
                      <a:pt x="624" y="325"/>
                    </a:cubicBezTo>
                    <a:cubicBezTo>
                      <a:pt x="608" y="296"/>
                      <a:pt x="595" y="270"/>
                      <a:pt x="582" y="244"/>
                    </a:cubicBezTo>
                    <a:cubicBezTo>
                      <a:pt x="556" y="215"/>
                      <a:pt x="527" y="176"/>
                      <a:pt x="488" y="150"/>
                    </a:cubicBezTo>
                    <a:cubicBezTo>
                      <a:pt x="462" y="134"/>
                      <a:pt x="432" y="134"/>
                      <a:pt x="406" y="134"/>
                    </a:cubicBezTo>
                    <a:lnTo>
                      <a:pt x="364" y="134"/>
                    </a:lnTo>
                    <a:lnTo>
                      <a:pt x="325" y="150"/>
                    </a:lnTo>
                    <a:cubicBezTo>
                      <a:pt x="312" y="150"/>
                      <a:pt x="299" y="150"/>
                      <a:pt x="270" y="134"/>
                    </a:cubicBezTo>
                    <a:cubicBezTo>
                      <a:pt x="257" y="134"/>
                      <a:pt x="231" y="121"/>
                      <a:pt x="202" y="108"/>
                    </a:cubicBezTo>
                    <a:cubicBezTo>
                      <a:pt x="163" y="95"/>
                      <a:pt x="137" y="82"/>
                      <a:pt x="95" y="69"/>
                    </a:cubicBezTo>
                    <a:cubicBezTo>
                      <a:pt x="69" y="39"/>
                      <a:pt x="39" y="26"/>
                      <a:pt x="26" y="13"/>
                    </a:cubicBezTo>
                    <a:cubicBezTo>
                      <a:pt x="17" y="13"/>
                      <a:pt x="11" y="12"/>
                      <a:pt x="7" y="9"/>
                    </a:cubicBezTo>
                    <a:close/>
                  </a:path>
                </a:pathLst>
              </a:custGeom>
              <a:solidFill>
                <a:srgbClr val="FB9C2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5" name="Google Shape;3355;p43"/>
              <p:cNvSpPr/>
              <p:nvPr/>
            </p:nvSpPr>
            <p:spPr>
              <a:xfrm>
                <a:off x="2935255" y="2716032"/>
                <a:ext cx="567716" cy="1059660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5538" extrusionOk="0">
                    <a:moveTo>
                      <a:pt x="975" y="1"/>
                    </a:moveTo>
                    <a:cubicBezTo>
                      <a:pt x="923" y="14"/>
                      <a:pt x="868" y="14"/>
                      <a:pt x="826" y="27"/>
                    </a:cubicBezTo>
                    <a:cubicBezTo>
                      <a:pt x="274" y="124"/>
                      <a:pt x="56" y="245"/>
                      <a:pt x="56" y="245"/>
                    </a:cubicBezTo>
                    <a:lnTo>
                      <a:pt x="14" y="582"/>
                    </a:lnTo>
                    <a:cubicBezTo>
                      <a:pt x="14" y="582"/>
                      <a:pt x="43" y="2681"/>
                      <a:pt x="14" y="3129"/>
                    </a:cubicBezTo>
                    <a:cubicBezTo>
                      <a:pt x="1" y="3561"/>
                      <a:pt x="14" y="5484"/>
                      <a:pt x="14" y="5484"/>
                    </a:cubicBezTo>
                    <a:cubicBezTo>
                      <a:pt x="508" y="5523"/>
                      <a:pt x="948" y="5537"/>
                      <a:pt x="1328" y="5537"/>
                    </a:cubicBezTo>
                    <a:cubicBezTo>
                      <a:pt x="2375" y="5537"/>
                      <a:pt x="2966" y="5429"/>
                      <a:pt x="2966" y="5429"/>
                    </a:cubicBezTo>
                    <a:lnTo>
                      <a:pt x="2817" y="2031"/>
                    </a:lnTo>
                    <a:lnTo>
                      <a:pt x="2749" y="313"/>
                    </a:lnTo>
                    <a:cubicBezTo>
                      <a:pt x="2710" y="271"/>
                      <a:pt x="2112" y="1"/>
                      <a:pt x="2112" y="1"/>
                    </a:cubicBezTo>
                    <a:cubicBezTo>
                      <a:pt x="2018" y="82"/>
                      <a:pt x="1868" y="219"/>
                      <a:pt x="1761" y="258"/>
                    </a:cubicBezTo>
                    <a:cubicBezTo>
                      <a:pt x="1718" y="272"/>
                      <a:pt x="1674" y="278"/>
                      <a:pt x="1630" y="278"/>
                    </a:cubicBezTo>
                    <a:cubicBezTo>
                      <a:pt x="1546" y="278"/>
                      <a:pt x="1462" y="257"/>
                      <a:pt x="1381" y="232"/>
                    </a:cubicBezTo>
                    <a:cubicBezTo>
                      <a:pt x="1300" y="219"/>
                      <a:pt x="1232" y="189"/>
                      <a:pt x="1167" y="150"/>
                    </a:cubicBezTo>
                    <a:cubicBezTo>
                      <a:pt x="1125" y="137"/>
                      <a:pt x="1099" y="108"/>
                      <a:pt x="1069" y="82"/>
                    </a:cubicBezTo>
                    <a:cubicBezTo>
                      <a:pt x="1056" y="82"/>
                      <a:pt x="988" y="1"/>
                      <a:pt x="975" y="1"/>
                    </a:cubicBezTo>
                    <a:close/>
                  </a:path>
                </a:pathLst>
              </a:custGeom>
              <a:solidFill>
                <a:srgbClr val="AD353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6" name="Google Shape;3356;p43"/>
              <p:cNvSpPr/>
              <p:nvPr/>
            </p:nvSpPr>
            <p:spPr>
              <a:xfrm>
                <a:off x="3453631" y="2842900"/>
                <a:ext cx="33868" cy="32145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680" extrusionOk="0">
                    <a:moveTo>
                      <a:pt x="1" y="1"/>
                    </a:moveTo>
                    <a:cubicBezTo>
                      <a:pt x="1" y="137"/>
                      <a:pt x="14" y="273"/>
                      <a:pt x="27" y="420"/>
                    </a:cubicBezTo>
                    <a:cubicBezTo>
                      <a:pt x="40" y="556"/>
                      <a:pt x="66" y="705"/>
                      <a:pt x="82" y="842"/>
                    </a:cubicBezTo>
                    <a:lnTo>
                      <a:pt x="121" y="1261"/>
                    </a:lnTo>
                    <a:cubicBezTo>
                      <a:pt x="134" y="1329"/>
                      <a:pt x="147" y="1394"/>
                      <a:pt x="147" y="1462"/>
                    </a:cubicBezTo>
                    <a:cubicBezTo>
                      <a:pt x="163" y="1544"/>
                      <a:pt x="163" y="1612"/>
                      <a:pt x="163" y="1680"/>
                    </a:cubicBezTo>
                    <a:cubicBezTo>
                      <a:pt x="176" y="1612"/>
                      <a:pt x="176" y="1544"/>
                      <a:pt x="176" y="1462"/>
                    </a:cubicBezTo>
                    <a:lnTo>
                      <a:pt x="176" y="1261"/>
                    </a:lnTo>
                    <a:cubicBezTo>
                      <a:pt x="163" y="1112"/>
                      <a:pt x="147" y="975"/>
                      <a:pt x="134" y="826"/>
                    </a:cubicBezTo>
                    <a:cubicBezTo>
                      <a:pt x="108" y="692"/>
                      <a:pt x="95" y="556"/>
                      <a:pt x="66" y="407"/>
                    </a:cubicBezTo>
                    <a:cubicBezTo>
                      <a:pt x="53" y="273"/>
                      <a:pt x="27" y="137"/>
                      <a:pt x="1" y="1"/>
                    </a:cubicBezTo>
                    <a:close/>
                  </a:path>
                </a:pathLst>
              </a:custGeom>
              <a:solidFill>
                <a:srgbClr val="841E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7" name="Google Shape;3357;p43"/>
              <p:cNvSpPr/>
              <p:nvPr/>
            </p:nvSpPr>
            <p:spPr>
              <a:xfrm>
                <a:off x="3476592" y="2913126"/>
                <a:ext cx="15881" cy="5434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84" extrusionOk="0">
                    <a:moveTo>
                      <a:pt x="69" y="1"/>
                    </a:moveTo>
                    <a:cubicBezTo>
                      <a:pt x="43" y="40"/>
                      <a:pt x="27" y="82"/>
                      <a:pt x="14" y="134"/>
                    </a:cubicBezTo>
                    <a:cubicBezTo>
                      <a:pt x="14" y="176"/>
                      <a:pt x="1" y="231"/>
                      <a:pt x="27" y="283"/>
                    </a:cubicBezTo>
                    <a:cubicBezTo>
                      <a:pt x="56" y="231"/>
                      <a:pt x="56" y="189"/>
                      <a:pt x="69" y="150"/>
                    </a:cubicBezTo>
                    <a:cubicBezTo>
                      <a:pt x="82" y="95"/>
                      <a:pt x="82" y="40"/>
                      <a:pt x="69" y="1"/>
                    </a:cubicBezTo>
                    <a:close/>
                  </a:path>
                </a:pathLst>
              </a:custGeom>
              <a:solidFill>
                <a:srgbClr val="841E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8" name="Google Shape;3358;p43"/>
              <p:cNvSpPr/>
              <p:nvPr/>
            </p:nvSpPr>
            <p:spPr>
              <a:xfrm>
                <a:off x="2904255" y="2705507"/>
                <a:ext cx="652672" cy="1774136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9272" extrusionOk="0">
                    <a:moveTo>
                      <a:pt x="1056" y="1"/>
                    </a:moveTo>
                    <a:lnTo>
                      <a:pt x="812" y="82"/>
                    </a:lnTo>
                    <a:cubicBezTo>
                      <a:pt x="786" y="1138"/>
                      <a:pt x="1680" y="3035"/>
                      <a:pt x="29" y="3197"/>
                    </a:cubicBezTo>
                    <a:cubicBezTo>
                      <a:pt x="0" y="3278"/>
                      <a:pt x="0" y="3428"/>
                      <a:pt x="29" y="3480"/>
                    </a:cubicBezTo>
                    <a:cubicBezTo>
                      <a:pt x="117" y="3459"/>
                      <a:pt x="193" y="3450"/>
                      <a:pt x="260" y="3450"/>
                    </a:cubicBezTo>
                    <a:cubicBezTo>
                      <a:pt x="858" y="3450"/>
                      <a:pt x="708" y="4204"/>
                      <a:pt x="731" y="4753"/>
                    </a:cubicBezTo>
                    <a:cubicBezTo>
                      <a:pt x="786" y="5591"/>
                      <a:pt x="650" y="9258"/>
                      <a:pt x="650" y="9258"/>
                    </a:cubicBezTo>
                    <a:cubicBezTo>
                      <a:pt x="650" y="9258"/>
                      <a:pt x="1637" y="9271"/>
                      <a:pt x="2452" y="9271"/>
                    </a:cubicBezTo>
                    <a:cubicBezTo>
                      <a:pt x="2859" y="9271"/>
                      <a:pt x="3223" y="9268"/>
                      <a:pt x="3398" y="9258"/>
                    </a:cubicBezTo>
                    <a:cubicBezTo>
                      <a:pt x="3411" y="8514"/>
                      <a:pt x="3236" y="6851"/>
                      <a:pt x="3154" y="4483"/>
                    </a:cubicBezTo>
                    <a:cubicBezTo>
                      <a:pt x="3128" y="3928"/>
                      <a:pt x="3086" y="2317"/>
                      <a:pt x="2992" y="1735"/>
                    </a:cubicBezTo>
                    <a:cubicBezTo>
                      <a:pt x="2979" y="1423"/>
                      <a:pt x="2872" y="517"/>
                      <a:pt x="2667" y="150"/>
                    </a:cubicBezTo>
                    <a:cubicBezTo>
                      <a:pt x="2667" y="150"/>
                      <a:pt x="2599" y="137"/>
                      <a:pt x="2479" y="111"/>
                    </a:cubicBezTo>
                    <a:lnTo>
                      <a:pt x="2479" y="111"/>
                    </a:lnTo>
                    <a:cubicBezTo>
                      <a:pt x="2531" y="585"/>
                      <a:pt x="2560" y="1086"/>
                      <a:pt x="2612" y="1560"/>
                    </a:cubicBezTo>
                    <a:cubicBezTo>
                      <a:pt x="2180" y="1586"/>
                      <a:pt x="1761" y="1560"/>
                      <a:pt x="1313" y="1641"/>
                    </a:cubicBezTo>
                    <a:cubicBezTo>
                      <a:pt x="1261" y="1086"/>
                      <a:pt x="1111" y="475"/>
                      <a:pt x="1056" y="1"/>
                    </a:cubicBezTo>
                    <a:close/>
                  </a:path>
                </a:pathLst>
              </a:custGeom>
              <a:solidFill>
                <a:srgbClr val="307DC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9" name="Google Shape;3359;p43"/>
              <p:cNvSpPr/>
              <p:nvPr/>
            </p:nvSpPr>
            <p:spPr>
              <a:xfrm>
                <a:off x="3197025" y="3091469"/>
                <a:ext cx="282232" cy="179480"/>
              </a:xfrm>
              <a:custGeom>
                <a:avLst/>
                <a:gdLst/>
                <a:ahLst/>
                <a:cxnLst/>
                <a:rect l="l" t="t" r="r" b="b"/>
                <a:pathLst>
                  <a:path w="1475" h="938" extrusionOk="0">
                    <a:moveTo>
                      <a:pt x="1218" y="1"/>
                    </a:moveTo>
                    <a:lnTo>
                      <a:pt x="0" y="43"/>
                    </a:lnTo>
                    <a:cubicBezTo>
                      <a:pt x="36" y="741"/>
                      <a:pt x="222" y="938"/>
                      <a:pt x="651" y="938"/>
                    </a:cubicBezTo>
                    <a:cubicBezTo>
                      <a:pt x="721" y="938"/>
                      <a:pt x="797" y="933"/>
                      <a:pt x="880" y="923"/>
                    </a:cubicBezTo>
                    <a:cubicBezTo>
                      <a:pt x="1475" y="842"/>
                      <a:pt x="1218" y="1"/>
                      <a:pt x="1218" y="1"/>
                    </a:cubicBezTo>
                    <a:close/>
                  </a:path>
                </a:pathLst>
              </a:custGeom>
              <a:solidFill>
                <a:srgbClr val="FEC51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4" name="Google Shape;61;p17">
            <a:extLst>
              <a:ext uri="{FF2B5EF4-FFF2-40B4-BE49-F238E27FC236}">
                <a16:creationId xmlns:a16="http://schemas.microsoft.com/office/drawing/2014/main" id="{4FA1498B-BB79-1397-EAB5-0816E5733FF4}"/>
              </a:ext>
            </a:extLst>
          </p:cNvPr>
          <p:cNvSpPr txBox="1">
            <a:spLocks/>
          </p:cNvSpPr>
          <p:nvPr/>
        </p:nvSpPr>
        <p:spPr>
          <a:xfrm>
            <a:off x="4328697" y="3269165"/>
            <a:ext cx="7768399" cy="14655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6000" b="1" dirty="0"/>
              <a:t>02. CƠ SỞ LÝ THUYẾT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66C550-4C1F-6BCD-7957-F932010B58F3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9" name="Picture 8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D362E1E7-9886-B721-B1D0-E10A0D60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10" name="Picture 9" descr="A red and blue logo&#10;&#10;Description automatically generated">
              <a:extLst>
                <a:ext uri="{FF2B5EF4-FFF2-40B4-BE49-F238E27FC236}">
                  <a16:creationId xmlns:a16="http://schemas.microsoft.com/office/drawing/2014/main" id="{3F9BC2F6-1CE3-ABD8-8BDF-51DECFAB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9DBA2BD-1739-F6CA-B6C1-3E0268C5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C8B6-66A8-47C2-8A38-57B8CD6C0445}" type="datetime1">
              <a:rPr lang="en-US" smtClean="0"/>
              <a:t>9/12/2024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50A0C81-577F-D19D-7EC9-60A81BFC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35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8299C-FB7C-4155-44D3-9B14E04A96C3}"/>
              </a:ext>
            </a:extLst>
          </p:cNvPr>
          <p:cNvSpPr txBox="1"/>
          <p:nvPr/>
        </p:nvSpPr>
        <p:spPr>
          <a:xfrm>
            <a:off x="662940" y="1698135"/>
            <a:ext cx="86553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ỗi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mạng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tất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DenseBlock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nối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(transition layers)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diagram of a diagram of different colored squares&#10;&#10;Description automatically generated">
            <a:extLst>
              <a:ext uri="{FF2B5EF4-FFF2-40B4-BE49-F238E27FC236}">
                <a16:creationId xmlns:a16="http://schemas.microsoft.com/office/drawing/2014/main" id="{FE63F96C-4BFB-BE72-BF7F-481CE469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677" y="2446020"/>
            <a:ext cx="6318323" cy="3594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6D2C00-68B2-2840-D1BF-C3FD18431DF7}"/>
              </a:ext>
            </a:extLst>
          </p:cNvPr>
          <p:cNvSpPr txBox="1"/>
          <p:nvPr/>
        </p:nvSpPr>
        <p:spPr>
          <a:xfrm>
            <a:off x="662940" y="3429000"/>
            <a:ext cx="56502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nối dày đặc: Mỗi lớp nhận đầu vào từ tất cả các lớp trước đó, giúp giải quyết vấn đề biến mất gradient và tối ưu hóa truyền thông tin.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Tối ưu số lượng tham số: Sử dụng các lớp nhỏ hơn nhưng vẫn hiệu quả, giúp tiết kiệm tài nguyên tính toán.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 quả trong nhận diện ảnh: DenseNet được ứng dụng mạnh mẽ trong các bài toán phân loại hình ảnh và phát hiện đối tượng.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17E65D-FE99-7C54-2291-2CF6F25D292F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CB65DCEF-E2F0-6E09-42D5-E9044280E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2DE661FB-EAF9-C1AB-7220-1E127AACB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11B155-C2BB-EFFD-2E5D-39F510F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DC606-F825-4141-8647-BBECB5AF89D4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62B4E7-D338-D2B9-04BE-14B5B8B6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F088D-67A2-D858-B8FD-B7D5BCD7321C}"/>
              </a:ext>
            </a:extLst>
          </p:cNvPr>
          <p:cNvSpPr txBox="1"/>
          <p:nvPr/>
        </p:nvSpPr>
        <p:spPr>
          <a:xfrm>
            <a:off x="9253537" y="6040071"/>
            <a:ext cx="17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35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YOLOv8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98299C-FB7C-4155-44D3-9B14E04A96C3}"/>
              </a:ext>
            </a:extLst>
          </p:cNvPr>
          <p:cNvSpPr txBox="1"/>
          <p:nvPr/>
        </p:nvSpPr>
        <p:spPr>
          <a:xfrm>
            <a:off x="1151572" y="1917115"/>
            <a:ext cx="86553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YOLOv8 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Ultralytics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08626-CBD2-B1CB-7B33-4A73E87DCB7C}"/>
              </a:ext>
            </a:extLst>
          </p:cNvPr>
          <p:cNvSpPr txBox="1"/>
          <p:nvPr/>
        </p:nvSpPr>
        <p:spPr>
          <a:xfrm>
            <a:off x="759266" y="2600625"/>
            <a:ext cx="52951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 trúc nhẹ và nhanh: YOLOv8 cải thiện cả về tốc độ và độ chính xác so với các phiên bản trước.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 năng tổng quát hóa tốt: Mô hình phù hợp với nhiều tác vụ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 dụng đa dạng: YOLOv8 có thể được triển khai trên thiết bị nhỏ gọn, hỗ trợ tốt cho các hệ thống thời gian thự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569AA1-AA03-45F4-64DC-CF7336B3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90" y="1173533"/>
            <a:ext cx="4903874" cy="51266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2905B21-AC75-E44B-CC31-F9A9FE02693D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6" name="Picture 5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1A41567E-74BD-A94D-D575-59C9627D9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7" name="Picture 6" descr="A red and blue logo&#10;&#10;Description automatically generated">
              <a:extLst>
                <a:ext uri="{FF2B5EF4-FFF2-40B4-BE49-F238E27FC236}">
                  <a16:creationId xmlns:a16="http://schemas.microsoft.com/office/drawing/2014/main" id="{62DD8B51-BE59-9A16-D7DC-91B9CE5F8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6AA6E4-CF5A-2BC0-D4DC-AA98E1B7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2C4D-C569-404A-8126-8D18540CF01F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32AE58-2A47-80EC-5694-4ADDA1E2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BF8FE-A105-8338-59A7-12FE12DAAE7E}"/>
              </a:ext>
            </a:extLst>
          </p:cNvPr>
          <p:cNvSpPr txBox="1"/>
          <p:nvPr/>
        </p:nvSpPr>
        <p:spPr>
          <a:xfrm>
            <a:off x="8915400" y="6300216"/>
            <a:ext cx="1621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trúc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YOLOv8</a:t>
            </a:r>
          </a:p>
        </p:txBody>
      </p:sp>
    </p:spTree>
    <p:extLst>
      <p:ext uri="{BB962C8B-B14F-4D97-AF65-F5344CB8AC3E}">
        <p14:creationId xmlns:p14="http://schemas.microsoft.com/office/powerpoint/2010/main" val="391899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DCC714-31AB-85E3-122B-22866C0D4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686916"/>
              </p:ext>
            </p:extLst>
          </p:nvPr>
        </p:nvGraphicFramePr>
        <p:xfrm>
          <a:off x="1221105" y="1911762"/>
          <a:ext cx="9749790" cy="41647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56631">
                  <a:extLst>
                    <a:ext uri="{9D8B030D-6E8A-4147-A177-3AD203B41FA5}">
                      <a16:colId xmlns:a16="http://schemas.microsoft.com/office/drawing/2014/main" val="2325775979"/>
                    </a:ext>
                  </a:extLst>
                </a:gridCol>
                <a:gridCol w="1170037">
                  <a:extLst>
                    <a:ext uri="{9D8B030D-6E8A-4147-A177-3AD203B41FA5}">
                      <a16:colId xmlns:a16="http://schemas.microsoft.com/office/drawing/2014/main" val="3294804078"/>
                    </a:ext>
                  </a:extLst>
                </a:gridCol>
                <a:gridCol w="1311634">
                  <a:extLst>
                    <a:ext uri="{9D8B030D-6E8A-4147-A177-3AD203B41FA5}">
                      <a16:colId xmlns:a16="http://schemas.microsoft.com/office/drawing/2014/main" val="560345146"/>
                    </a:ext>
                  </a:extLst>
                </a:gridCol>
                <a:gridCol w="1352090">
                  <a:extLst>
                    <a:ext uri="{9D8B030D-6E8A-4147-A177-3AD203B41FA5}">
                      <a16:colId xmlns:a16="http://schemas.microsoft.com/office/drawing/2014/main" val="4049844912"/>
                    </a:ext>
                  </a:extLst>
                </a:gridCol>
                <a:gridCol w="1556631">
                  <a:extLst>
                    <a:ext uri="{9D8B030D-6E8A-4147-A177-3AD203B41FA5}">
                      <a16:colId xmlns:a16="http://schemas.microsoft.com/office/drawing/2014/main" val="2431379299"/>
                    </a:ext>
                  </a:extLst>
                </a:gridCol>
                <a:gridCol w="1519345">
                  <a:extLst>
                    <a:ext uri="{9D8B030D-6E8A-4147-A177-3AD203B41FA5}">
                      <a16:colId xmlns:a16="http://schemas.microsoft.com/office/drawing/2014/main" val="3486677481"/>
                    </a:ext>
                  </a:extLst>
                </a:gridCol>
                <a:gridCol w="1283422">
                  <a:extLst>
                    <a:ext uri="{9D8B030D-6E8A-4147-A177-3AD203B41FA5}">
                      <a16:colId xmlns:a16="http://schemas.microsoft.com/office/drawing/2014/main" val="3230948499"/>
                    </a:ext>
                  </a:extLst>
                </a:gridCol>
              </a:tblGrid>
              <a:tr h="1101679">
                <a:tc>
                  <a:txBody>
                    <a:bodyPr/>
                    <a:lstStyle/>
                    <a:p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</a:p>
                  </a:txBody>
                  <a:tcPr marL="101324" marR="101324" marT="112235" marB="11223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all" spc="60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br>
                        <a:rPr lang="en-US" sz="1500" b="1" cap="all" spc="6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500" b="1" cap="all" spc="60" baseline="30000" dirty="0">
                          <a:solidFill>
                            <a:schemeClr val="tx1"/>
                          </a:solidFill>
                          <a:effectLst/>
                        </a:rPr>
                        <a:t>(pixels)</a:t>
                      </a:r>
                      <a:endParaRPr lang="en-US" sz="1500" b="1" cap="all" spc="6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112235" marB="11223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mAP</a:t>
                      </a:r>
                      <a: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  <a:t>val</a:t>
                      </a:r>
                      <a:b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  <a:t>50-95</a:t>
                      </a:r>
                      <a:endParaRPr lang="en-US" sz="15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112235" marB="11223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Speed</a:t>
                      </a:r>
                      <a:b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  <a:t>CPU ONNX</a:t>
                      </a:r>
                      <a:b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  <a:t>(ms)</a:t>
                      </a:r>
                      <a:endParaRPr lang="en-US" sz="15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112235" marB="11223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Speed</a:t>
                      </a:r>
                      <a:b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  <a:t>A100 TensorRT</a:t>
                      </a:r>
                      <a:b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  <a:t>(ms)</a:t>
                      </a:r>
                      <a:endParaRPr lang="en-US" sz="15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112235" marB="11223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params</a:t>
                      </a:r>
                      <a:b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  <a:t>(M)</a:t>
                      </a:r>
                      <a:endParaRPr lang="en-US" sz="15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112235" marB="11223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  <a:t>FLOPs</a:t>
                      </a:r>
                      <a:br>
                        <a:rPr lang="en-US" sz="1500" b="1" cap="all" spc="6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500" b="1" cap="all" spc="60" baseline="30000">
                          <a:solidFill>
                            <a:schemeClr val="tx1"/>
                          </a:solidFill>
                          <a:effectLst/>
                        </a:rPr>
                        <a:t>(B)</a:t>
                      </a:r>
                      <a:endParaRPr lang="en-US" sz="1500" b="1" cap="all" spc="6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112235" marB="112235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63214"/>
                  </a:ext>
                </a:extLst>
              </a:tr>
              <a:tr h="612609">
                <a:tc>
                  <a:txBody>
                    <a:bodyPr/>
                    <a:lstStyle/>
                    <a:p>
                      <a:r>
                        <a:rPr lang="en-US" sz="2000" u="sng" cap="none" spc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YOLOv8n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46765" marB="112235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640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37.3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80.4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0.99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3.2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8.7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214703"/>
                  </a:ext>
                </a:extLst>
              </a:tr>
              <a:tr h="612609">
                <a:tc>
                  <a:txBody>
                    <a:bodyPr/>
                    <a:lstStyle/>
                    <a:p>
                      <a:r>
                        <a:rPr lang="en-US" sz="2000" u="sng" cap="none" spc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YOLOv8s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640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44.9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128.4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1.20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11.2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28.6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60220"/>
                  </a:ext>
                </a:extLst>
              </a:tr>
              <a:tr h="612609">
                <a:tc>
                  <a:txBody>
                    <a:bodyPr/>
                    <a:lstStyle/>
                    <a:p>
                      <a:r>
                        <a:rPr lang="en-US" sz="2000" u="sng" cap="none" spc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YOLOv8m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46765" marB="112235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640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50.2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234.7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1.83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25.9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78.9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584858"/>
                  </a:ext>
                </a:extLst>
              </a:tr>
              <a:tr h="612609">
                <a:tc>
                  <a:txBody>
                    <a:bodyPr/>
                    <a:lstStyle/>
                    <a:p>
                      <a:r>
                        <a:rPr lang="en-US" sz="2000" u="sng" cap="none" spc="0">
                          <a:solidFill>
                            <a:schemeClr val="tx1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YOLOv8l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640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52.9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375.2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2.39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43.7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165.2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21641"/>
                  </a:ext>
                </a:extLst>
              </a:tr>
              <a:tr h="612609">
                <a:tc>
                  <a:txBody>
                    <a:bodyPr/>
                    <a:lstStyle/>
                    <a:p>
                      <a:r>
                        <a:rPr lang="en-US" sz="2000" u="sng" cap="none" spc="0">
                          <a:solidFill>
                            <a:schemeClr val="tx1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YOLOv8x</a:t>
                      </a:r>
                      <a:endParaRPr lang="en-US" sz="2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24" marR="101324" marT="46765" marB="112235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640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53.9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479.1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3.53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>
                          <a:solidFill>
                            <a:schemeClr val="tx1"/>
                          </a:solidFill>
                          <a:effectLst/>
                        </a:rPr>
                        <a:t>68.2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</a:rPr>
                        <a:t>257.8</a:t>
                      </a:r>
                    </a:p>
                  </a:txBody>
                  <a:tcPr marL="101324" marR="101324" marT="46765" marB="11223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6061880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E4C24E1-9C4D-BB74-3713-09A44604ECBE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F501827F-7A81-6745-B7E8-C929DD89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83B7F1A3-D594-EEB2-37DE-D678EA003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C67839-0B6C-9E4C-D117-769A4AA5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6F8CE-85D4-4227-8E57-AD1E7CD58450}" type="datetime1">
              <a:rPr lang="en-US" smtClean="0"/>
              <a:t>9/12/2024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10FF6F-7BB2-7AAD-409A-9EFC3502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2856;p40">
            <a:extLst>
              <a:ext uri="{FF2B5EF4-FFF2-40B4-BE49-F238E27FC236}">
                <a16:creationId xmlns:a16="http://schemas.microsoft.com/office/drawing/2014/main" id="{8B9E3C0B-3A83-C9A9-7597-2BD31DDE3B66}"/>
              </a:ext>
            </a:extLst>
          </p:cNvPr>
          <p:cNvGrpSpPr/>
          <p:nvPr/>
        </p:nvGrpSpPr>
        <p:grpSpPr>
          <a:xfrm>
            <a:off x="1943100" y="1405890"/>
            <a:ext cx="2683545" cy="4638933"/>
            <a:chOff x="1083726" y="1480684"/>
            <a:chExt cx="1599819" cy="3158249"/>
          </a:xfrm>
        </p:grpSpPr>
        <p:sp>
          <p:nvSpPr>
            <p:cNvPr id="4" name="Google Shape;2857;p40">
              <a:extLst>
                <a:ext uri="{FF2B5EF4-FFF2-40B4-BE49-F238E27FC236}">
                  <a16:creationId xmlns:a16="http://schemas.microsoft.com/office/drawing/2014/main" id="{A3D8087C-056B-DA03-BC71-9C65C0648DD5}"/>
                </a:ext>
              </a:extLst>
            </p:cNvPr>
            <p:cNvSpPr/>
            <p:nvPr/>
          </p:nvSpPr>
          <p:spPr>
            <a:xfrm flipH="1">
              <a:off x="1083726" y="4378258"/>
              <a:ext cx="1599819" cy="260674"/>
            </a:xfrm>
            <a:custGeom>
              <a:avLst/>
              <a:gdLst/>
              <a:ahLst/>
              <a:cxnLst/>
              <a:rect l="l" t="t" r="r" b="b"/>
              <a:pathLst>
                <a:path w="9973" h="1625" extrusionOk="0">
                  <a:moveTo>
                    <a:pt x="4993" y="1"/>
                  </a:moveTo>
                  <a:cubicBezTo>
                    <a:pt x="2232" y="1"/>
                    <a:pt x="1" y="365"/>
                    <a:pt x="1" y="813"/>
                  </a:cubicBezTo>
                  <a:cubicBezTo>
                    <a:pt x="1" y="1258"/>
                    <a:pt x="2232" y="1625"/>
                    <a:pt x="4993" y="1625"/>
                  </a:cubicBezTo>
                  <a:cubicBezTo>
                    <a:pt x="7741" y="1625"/>
                    <a:pt x="9973" y="1258"/>
                    <a:pt x="9973" y="813"/>
                  </a:cubicBezTo>
                  <a:cubicBezTo>
                    <a:pt x="9973" y="365"/>
                    <a:pt x="7741" y="1"/>
                    <a:pt x="4993" y="1"/>
                  </a:cubicBezTo>
                  <a:close/>
                </a:path>
              </a:pathLst>
            </a:custGeom>
            <a:solidFill>
              <a:srgbClr val="FAF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58;p40">
              <a:extLst>
                <a:ext uri="{FF2B5EF4-FFF2-40B4-BE49-F238E27FC236}">
                  <a16:creationId xmlns:a16="http://schemas.microsoft.com/office/drawing/2014/main" id="{F2AA005D-3763-439C-8669-2CF429C40E11}"/>
                </a:ext>
              </a:extLst>
            </p:cNvPr>
            <p:cNvSpPr/>
            <p:nvPr/>
          </p:nvSpPr>
          <p:spPr>
            <a:xfrm flipH="1">
              <a:off x="1480738" y="1581109"/>
              <a:ext cx="868808" cy="444991"/>
            </a:xfrm>
            <a:custGeom>
              <a:avLst/>
              <a:gdLst/>
              <a:ahLst/>
              <a:cxnLst/>
              <a:rect l="l" t="t" r="r" b="b"/>
              <a:pathLst>
                <a:path w="5416" h="2774" extrusionOk="0">
                  <a:moveTo>
                    <a:pt x="195" y="1"/>
                  </a:moveTo>
                  <a:cubicBezTo>
                    <a:pt x="161" y="1"/>
                    <a:pt x="128" y="2"/>
                    <a:pt x="95" y="3"/>
                  </a:cubicBezTo>
                  <a:cubicBezTo>
                    <a:pt x="14" y="111"/>
                    <a:pt x="1" y="260"/>
                    <a:pt x="95" y="422"/>
                  </a:cubicBezTo>
                  <a:cubicBezTo>
                    <a:pt x="257" y="734"/>
                    <a:pt x="543" y="952"/>
                    <a:pt x="813" y="1153"/>
                  </a:cubicBezTo>
                  <a:cubicBezTo>
                    <a:pt x="1274" y="1478"/>
                    <a:pt x="1816" y="1628"/>
                    <a:pt x="2274" y="1897"/>
                  </a:cubicBezTo>
                  <a:lnTo>
                    <a:pt x="2424" y="2021"/>
                  </a:lnTo>
                  <a:cubicBezTo>
                    <a:pt x="2479" y="2060"/>
                    <a:pt x="2547" y="2102"/>
                    <a:pt x="2629" y="2141"/>
                  </a:cubicBezTo>
                  <a:cubicBezTo>
                    <a:pt x="3233" y="2464"/>
                    <a:pt x="3984" y="2773"/>
                    <a:pt x="4675" y="2773"/>
                  </a:cubicBezTo>
                  <a:cubicBezTo>
                    <a:pt x="4742" y="2773"/>
                    <a:pt x="4808" y="2770"/>
                    <a:pt x="4873" y="2764"/>
                  </a:cubicBezTo>
                  <a:cubicBezTo>
                    <a:pt x="5266" y="2738"/>
                    <a:pt x="5416" y="2534"/>
                    <a:pt x="5390" y="2332"/>
                  </a:cubicBezTo>
                  <a:cubicBezTo>
                    <a:pt x="5035" y="1751"/>
                    <a:pt x="4522" y="1546"/>
                    <a:pt x="3954" y="1303"/>
                  </a:cubicBezTo>
                  <a:cubicBezTo>
                    <a:pt x="3087" y="939"/>
                    <a:pt x="2248" y="504"/>
                    <a:pt x="1355" y="208"/>
                  </a:cubicBezTo>
                  <a:cubicBezTo>
                    <a:pt x="1165" y="145"/>
                    <a:pt x="630" y="1"/>
                    <a:pt x="195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59;p40">
              <a:extLst>
                <a:ext uri="{FF2B5EF4-FFF2-40B4-BE49-F238E27FC236}">
                  <a16:creationId xmlns:a16="http://schemas.microsoft.com/office/drawing/2014/main" id="{7FD65A40-C531-CACF-EDDE-64E35BD0C0C1}"/>
                </a:ext>
              </a:extLst>
            </p:cNvPr>
            <p:cNvSpPr/>
            <p:nvPr/>
          </p:nvSpPr>
          <p:spPr>
            <a:xfrm flipH="1">
              <a:off x="1648039" y="1480684"/>
              <a:ext cx="440981" cy="296447"/>
            </a:xfrm>
            <a:custGeom>
              <a:avLst/>
              <a:gdLst/>
              <a:ahLst/>
              <a:cxnLst/>
              <a:rect l="l" t="t" r="r" b="b"/>
              <a:pathLst>
                <a:path w="2749" h="1848" extrusionOk="0">
                  <a:moveTo>
                    <a:pt x="1086" y="1"/>
                  </a:moveTo>
                  <a:cubicBezTo>
                    <a:pt x="1053" y="1"/>
                    <a:pt x="1020" y="3"/>
                    <a:pt x="988" y="6"/>
                  </a:cubicBezTo>
                  <a:cubicBezTo>
                    <a:pt x="611" y="61"/>
                    <a:pt x="244" y="522"/>
                    <a:pt x="1" y="779"/>
                  </a:cubicBezTo>
                  <a:cubicBezTo>
                    <a:pt x="842" y="1159"/>
                    <a:pt x="1719" y="1536"/>
                    <a:pt x="2586" y="1848"/>
                  </a:cubicBezTo>
                  <a:cubicBezTo>
                    <a:pt x="2599" y="1779"/>
                    <a:pt x="2710" y="1334"/>
                    <a:pt x="2723" y="1266"/>
                  </a:cubicBezTo>
                  <a:cubicBezTo>
                    <a:pt x="2749" y="928"/>
                    <a:pt x="2531" y="737"/>
                    <a:pt x="2193" y="441"/>
                  </a:cubicBezTo>
                  <a:cubicBezTo>
                    <a:pt x="1896" y="191"/>
                    <a:pt x="1451" y="1"/>
                    <a:pt x="1086" y="1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60;p40">
              <a:extLst>
                <a:ext uri="{FF2B5EF4-FFF2-40B4-BE49-F238E27FC236}">
                  <a16:creationId xmlns:a16="http://schemas.microsoft.com/office/drawing/2014/main" id="{B1355198-E5DE-BDE4-3AF6-3E26FB1661D0}"/>
                </a:ext>
              </a:extLst>
            </p:cNvPr>
            <p:cNvSpPr/>
            <p:nvPr/>
          </p:nvSpPr>
          <p:spPr>
            <a:xfrm flipH="1">
              <a:off x="1658948" y="1544532"/>
              <a:ext cx="436329" cy="232602"/>
            </a:xfrm>
            <a:custGeom>
              <a:avLst/>
              <a:gdLst/>
              <a:ahLst/>
              <a:cxnLst/>
              <a:rect l="l" t="t" r="r" b="b"/>
              <a:pathLst>
                <a:path w="2720" h="1450" extrusionOk="0">
                  <a:moveTo>
                    <a:pt x="352" y="1"/>
                  </a:moveTo>
                  <a:cubicBezTo>
                    <a:pt x="215" y="137"/>
                    <a:pt x="82" y="274"/>
                    <a:pt x="1" y="368"/>
                  </a:cubicBezTo>
                  <a:cubicBezTo>
                    <a:pt x="394" y="475"/>
                    <a:pt x="771" y="624"/>
                    <a:pt x="1138" y="761"/>
                  </a:cubicBezTo>
                  <a:cubicBezTo>
                    <a:pt x="1664" y="962"/>
                    <a:pt x="2193" y="1180"/>
                    <a:pt x="2681" y="1450"/>
                  </a:cubicBezTo>
                  <a:cubicBezTo>
                    <a:pt x="2707" y="1355"/>
                    <a:pt x="2694" y="1219"/>
                    <a:pt x="2720" y="1112"/>
                  </a:cubicBezTo>
                  <a:cubicBezTo>
                    <a:pt x="1869" y="517"/>
                    <a:pt x="1206" y="231"/>
                    <a:pt x="352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61;p40">
              <a:extLst>
                <a:ext uri="{FF2B5EF4-FFF2-40B4-BE49-F238E27FC236}">
                  <a16:creationId xmlns:a16="http://schemas.microsoft.com/office/drawing/2014/main" id="{6469A736-1D95-510E-770E-BFAE54259FB7}"/>
                </a:ext>
              </a:extLst>
            </p:cNvPr>
            <p:cNvSpPr/>
            <p:nvPr/>
          </p:nvSpPr>
          <p:spPr>
            <a:xfrm flipH="1">
              <a:off x="1484879" y="1763992"/>
              <a:ext cx="206454" cy="191375"/>
            </a:xfrm>
            <a:custGeom>
              <a:avLst/>
              <a:gdLst/>
              <a:ahLst/>
              <a:cxnLst/>
              <a:rect l="l" t="t" r="r" b="b"/>
              <a:pathLst>
                <a:path w="1287" h="1193" extrusionOk="0">
                  <a:moveTo>
                    <a:pt x="81" y="0"/>
                  </a:moveTo>
                  <a:cubicBezTo>
                    <a:pt x="52" y="82"/>
                    <a:pt x="26" y="163"/>
                    <a:pt x="0" y="231"/>
                  </a:cubicBezTo>
                  <a:cubicBezTo>
                    <a:pt x="513" y="475"/>
                    <a:pt x="975" y="718"/>
                    <a:pt x="1287" y="1192"/>
                  </a:cubicBezTo>
                  <a:cubicBezTo>
                    <a:pt x="1244" y="907"/>
                    <a:pt x="962" y="611"/>
                    <a:pt x="731" y="432"/>
                  </a:cubicBezTo>
                  <a:cubicBezTo>
                    <a:pt x="526" y="270"/>
                    <a:pt x="312" y="137"/>
                    <a:pt x="81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62;p40">
              <a:extLst>
                <a:ext uri="{FF2B5EF4-FFF2-40B4-BE49-F238E27FC236}">
                  <a16:creationId xmlns:a16="http://schemas.microsoft.com/office/drawing/2014/main" id="{CE53066A-D888-F25F-3DA2-9130235531D1}"/>
                </a:ext>
              </a:extLst>
            </p:cNvPr>
            <p:cNvSpPr/>
            <p:nvPr/>
          </p:nvSpPr>
          <p:spPr>
            <a:xfrm flipH="1">
              <a:off x="1671950" y="1637578"/>
              <a:ext cx="612464" cy="562255"/>
            </a:xfrm>
            <a:custGeom>
              <a:avLst/>
              <a:gdLst/>
              <a:ahLst/>
              <a:cxnLst/>
              <a:rect l="l" t="t" r="r" b="b"/>
              <a:pathLst>
                <a:path w="3818" h="3505" extrusionOk="0">
                  <a:moveTo>
                    <a:pt x="1459" y="0"/>
                  </a:moveTo>
                  <a:cubicBezTo>
                    <a:pt x="1443" y="0"/>
                    <a:pt x="1427" y="1"/>
                    <a:pt x="1410" y="2"/>
                  </a:cubicBezTo>
                  <a:cubicBezTo>
                    <a:pt x="1099" y="31"/>
                    <a:pt x="907" y="301"/>
                    <a:pt x="624" y="395"/>
                  </a:cubicBezTo>
                  <a:cubicBezTo>
                    <a:pt x="454" y="459"/>
                    <a:pt x="325" y="499"/>
                    <a:pt x="153" y="499"/>
                  </a:cubicBezTo>
                  <a:cubicBezTo>
                    <a:pt x="106" y="499"/>
                    <a:pt x="56" y="496"/>
                    <a:pt x="1" y="489"/>
                  </a:cubicBezTo>
                  <a:lnTo>
                    <a:pt x="1" y="489"/>
                  </a:lnTo>
                  <a:cubicBezTo>
                    <a:pt x="82" y="532"/>
                    <a:pt x="137" y="587"/>
                    <a:pt x="218" y="600"/>
                  </a:cubicBezTo>
                  <a:cubicBezTo>
                    <a:pt x="163" y="626"/>
                    <a:pt x="111" y="639"/>
                    <a:pt x="56" y="668"/>
                  </a:cubicBezTo>
                  <a:cubicBezTo>
                    <a:pt x="95" y="762"/>
                    <a:pt x="218" y="814"/>
                    <a:pt x="339" y="844"/>
                  </a:cubicBezTo>
                  <a:lnTo>
                    <a:pt x="339" y="857"/>
                  </a:lnTo>
                  <a:cubicBezTo>
                    <a:pt x="271" y="902"/>
                    <a:pt x="186" y="928"/>
                    <a:pt x="120" y="928"/>
                  </a:cubicBezTo>
                  <a:cubicBezTo>
                    <a:pt x="106" y="928"/>
                    <a:pt x="94" y="927"/>
                    <a:pt x="82" y="925"/>
                  </a:cubicBezTo>
                  <a:lnTo>
                    <a:pt x="82" y="925"/>
                  </a:lnTo>
                  <a:cubicBezTo>
                    <a:pt x="150" y="951"/>
                    <a:pt x="244" y="964"/>
                    <a:pt x="326" y="964"/>
                  </a:cubicBezTo>
                  <a:cubicBezTo>
                    <a:pt x="313" y="1113"/>
                    <a:pt x="313" y="1250"/>
                    <a:pt x="326" y="1357"/>
                  </a:cubicBezTo>
                  <a:cubicBezTo>
                    <a:pt x="355" y="1695"/>
                    <a:pt x="449" y="2032"/>
                    <a:pt x="611" y="2331"/>
                  </a:cubicBezTo>
                  <a:cubicBezTo>
                    <a:pt x="732" y="2575"/>
                    <a:pt x="936" y="2792"/>
                    <a:pt x="1138" y="2981"/>
                  </a:cubicBezTo>
                  <a:cubicBezTo>
                    <a:pt x="1313" y="3156"/>
                    <a:pt x="1505" y="3130"/>
                    <a:pt x="1719" y="3225"/>
                  </a:cubicBezTo>
                  <a:cubicBezTo>
                    <a:pt x="1842" y="3267"/>
                    <a:pt x="1924" y="3348"/>
                    <a:pt x="2031" y="3413"/>
                  </a:cubicBezTo>
                  <a:cubicBezTo>
                    <a:pt x="2133" y="3464"/>
                    <a:pt x="2208" y="3505"/>
                    <a:pt x="2290" y="3505"/>
                  </a:cubicBezTo>
                  <a:cubicBezTo>
                    <a:pt x="2338" y="3505"/>
                    <a:pt x="2389" y="3490"/>
                    <a:pt x="2450" y="3455"/>
                  </a:cubicBezTo>
                  <a:cubicBezTo>
                    <a:pt x="2505" y="3413"/>
                    <a:pt x="2775" y="3225"/>
                    <a:pt x="2749" y="3130"/>
                  </a:cubicBezTo>
                  <a:lnTo>
                    <a:pt x="2749" y="3130"/>
                  </a:lnTo>
                  <a:cubicBezTo>
                    <a:pt x="2762" y="3156"/>
                    <a:pt x="2775" y="3186"/>
                    <a:pt x="2804" y="3199"/>
                  </a:cubicBezTo>
                  <a:cubicBezTo>
                    <a:pt x="2924" y="2900"/>
                    <a:pt x="3291" y="2780"/>
                    <a:pt x="3506" y="2536"/>
                  </a:cubicBezTo>
                  <a:cubicBezTo>
                    <a:pt x="3749" y="2276"/>
                    <a:pt x="3817" y="1899"/>
                    <a:pt x="3791" y="1545"/>
                  </a:cubicBezTo>
                  <a:cubicBezTo>
                    <a:pt x="3778" y="1289"/>
                    <a:pt x="3778" y="1139"/>
                    <a:pt x="3548" y="951"/>
                  </a:cubicBezTo>
                  <a:cubicBezTo>
                    <a:pt x="3535" y="951"/>
                    <a:pt x="3548" y="788"/>
                    <a:pt x="3262" y="652"/>
                  </a:cubicBezTo>
                  <a:lnTo>
                    <a:pt x="3262" y="652"/>
                  </a:lnTo>
                  <a:cubicBezTo>
                    <a:pt x="3272" y="664"/>
                    <a:pt x="3273" y="669"/>
                    <a:pt x="3268" y="669"/>
                  </a:cubicBezTo>
                  <a:cubicBezTo>
                    <a:pt x="3245" y="669"/>
                    <a:pt x="3078" y="554"/>
                    <a:pt x="3054" y="554"/>
                  </a:cubicBezTo>
                  <a:lnTo>
                    <a:pt x="3054" y="554"/>
                  </a:lnTo>
                  <a:cubicBezTo>
                    <a:pt x="3049" y="554"/>
                    <a:pt x="3051" y="559"/>
                    <a:pt x="3061" y="571"/>
                  </a:cubicBezTo>
                  <a:cubicBezTo>
                    <a:pt x="2856" y="417"/>
                    <a:pt x="2791" y="397"/>
                    <a:pt x="2725" y="397"/>
                  </a:cubicBezTo>
                  <a:cubicBezTo>
                    <a:pt x="2703" y="397"/>
                    <a:pt x="2680" y="400"/>
                    <a:pt x="2651" y="400"/>
                  </a:cubicBezTo>
                  <a:cubicBezTo>
                    <a:pt x="2588" y="400"/>
                    <a:pt x="2497" y="388"/>
                    <a:pt x="2317" y="314"/>
                  </a:cubicBezTo>
                  <a:cubicBezTo>
                    <a:pt x="2058" y="213"/>
                    <a:pt x="1753" y="0"/>
                    <a:pt x="1459" y="0"/>
                  </a:cubicBezTo>
                  <a:close/>
                </a:path>
              </a:pathLst>
            </a:custGeom>
            <a:solidFill>
              <a:srgbClr val="3F1B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63;p40">
              <a:extLst>
                <a:ext uri="{FF2B5EF4-FFF2-40B4-BE49-F238E27FC236}">
                  <a16:creationId xmlns:a16="http://schemas.microsoft.com/office/drawing/2014/main" id="{82489B6A-1896-D4DD-D0CC-E31C77A800F4}"/>
                </a:ext>
              </a:extLst>
            </p:cNvPr>
            <p:cNvSpPr/>
            <p:nvPr/>
          </p:nvSpPr>
          <p:spPr>
            <a:xfrm flipH="1">
              <a:off x="1710605" y="1713780"/>
              <a:ext cx="458626" cy="760528"/>
            </a:xfrm>
            <a:custGeom>
              <a:avLst/>
              <a:gdLst/>
              <a:ahLst/>
              <a:cxnLst/>
              <a:rect l="l" t="t" r="r" b="b"/>
              <a:pathLst>
                <a:path w="2859" h="4741" extrusionOk="0">
                  <a:moveTo>
                    <a:pt x="938" y="1"/>
                  </a:moveTo>
                  <a:cubicBezTo>
                    <a:pt x="670" y="1"/>
                    <a:pt x="456" y="76"/>
                    <a:pt x="286" y="356"/>
                  </a:cubicBezTo>
                  <a:cubicBezTo>
                    <a:pt x="137" y="625"/>
                    <a:pt x="1" y="1031"/>
                    <a:pt x="14" y="1343"/>
                  </a:cubicBezTo>
                  <a:cubicBezTo>
                    <a:pt x="27" y="1600"/>
                    <a:pt x="82" y="1856"/>
                    <a:pt x="82" y="2113"/>
                  </a:cubicBezTo>
                  <a:cubicBezTo>
                    <a:pt x="82" y="2412"/>
                    <a:pt x="108" y="2912"/>
                    <a:pt x="407" y="3074"/>
                  </a:cubicBezTo>
                  <a:cubicBezTo>
                    <a:pt x="548" y="3145"/>
                    <a:pt x="832" y="3216"/>
                    <a:pt x="993" y="3216"/>
                  </a:cubicBezTo>
                  <a:cubicBezTo>
                    <a:pt x="1017" y="3216"/>
                    <a:pt x="1039" y="3214"/>
                    <a:pt x="1056" y="3211"/>
                  </a:cubicBezTo>
                  <a:cubicBezTo>
                    <a:pt x="1056" y="3211"/>
                    <a:pt x="1082" y="3454"/>
                    <a:pt x="1111" y="3604"/>
                  </a:cubicBezTo>
                  <a:cubicBezTo>
                    <a:pt x="1111" y="3656"/>
                    <a:pt x="624" y="3831"/>
                    <a:pt x="611" y="3912"/>
                  </a:cubicBezTo>
                  <a:cubicBezTo>
                    <a:pt x="477" y="4601"/>
                    <a:pt x="623" y="4740"/>
                    <a:pt x="814" y="4740"/>
                  </a:cubicBezTo>
                  <a:cubicBezTo>
                    <a:pt x="944" y="4740"/>
                    <a:pt x="1094" y="4677"/>
                    <a:pt x="1192" y="4677"/>
                  </a:cubicBezTo>
                  <a:cubicBezTo>
                    <a:pt x="1212" y="4677"/>
                    <a:pt x="1230" y="4679"/>
                    <a:pt x="1245" y="4685"/>
                  </a:cubicBezTo>
                  <a:cubicBezTo>
                    <a:pt x="1311" y="4715"/>
                    <a:pt x="1388" y="4729"/>
                    <a:pt x="1471" y="4729"/>
                  </a:cubicBezTo>
                  <a:cubicBezTo>
                    <a:pt x="2034" y="4729"/>
                    <a:pt x="2859" y="4104"/>
                    <a:pt x="2330" y="3643"/>
                  </a:cubicBezTo>
                  <a:cubicBezTo>
                    <a:pt x="2219" y="3536"/>
                    <a:pt x="1761" y="3617"/>
                    <a:pt x="1719" y="3536"/>
                  </a:cubicBezTo>
                  <a:cubicBezTo>
                    <a:pt x="1667" y="3425"/>
                    <a:pt x="1638" y="3035"/>
                    <a:pt x="1638" y="3035"/>
                  </a:cubicBezTo>
                  <a:cubicBezTo>
                    <a:pt x="1667" y="2993"/>
                    <a:pt x="1693" y="2993"/>
                    <a:pt x="1894" y="2763"/>
                  </a:cubicBezTo>
                  <a:cubicBezTo>
                    <a:pt x="2125" y="2506"/>
                    <a:pt x="2287" y="2223"/>
                    <a:pt x="2287" y="2223"/>
                  </a:cubicBezTo>
                  <a:cubicBezTo>
                    <a:pt x="2369" y="2223"/>
                    <a:pt x="2560" y="2223"/>
                    <a:pt x="2654" y="2074"/>
                  </a:cubicBezTo>
                  <a:cubicBezTo>
                    <a:pt x="2811" y="1806"/>
                    <a:pt x="2763" y="1648"/>
                    <a:pt x="2488" y="1648"/>
                  </a:cubicBezTo>
                  <a:cubicBezTo>
                    <a:pt x="2455" y="1648"/>
                    <a:pt x="2420" y="1650"/>
                    <a:pt x="2382" y="1655"/>
                  </a:cubicBezTo>
                  <a:cubicBezTo>
                    <a:pt x="2398" y="1395"/>
                    <a:pt x="2450" y="1125"/>
                    <a:pt x="2330" y="882"/>
                  </a:cubicBezTo>
                  <a:cubicBezTo>
                    <a:pt x="2206" y="638"/>
                    <a:pt x="2005" y="437"/>
                    <a:pt x="1787" y="258"/>
                  </a:cubicBezTo>
                  <a:cubicBezTo>
                    <a:pt x="1612" y="96"/>
                    <a:pt x="1394" y="31"/>
                    <a:pt x="1163" y="14"/>
                  </a:cubicBezTo>
                  <a:cubicBezTo>
                    <a:pt x="1084" y="6"/>
                    <a:pt x="1009" y="1"/>
                    <a:pt x="938" y="1"/>
                  </a:cubicBezTo>
                  <a:close/>
                </a:path>
              </a:pathLst>
            </a:custGeom>
            <a:solidFill>
              <a:srgbClr val="FFD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64;p40">
              <a:extLst>
                <a:ext uri="{FF2B5EF4-FFF2-40B4-BE49-F238E27FC236}">
                  <a16:creationId xmlns:a16="http://schemas.microsoft.com/office/drawing/2014/main" id="{56D3D8FB-2836-C9C7-F57D-E19F6B50081E}"/>
                </a:ext>
              </a:extLst>
            </p:cNvPr>
            <p:cNvSpPr/>
            <p:nvPr/>
          </p:nvSpPr>
          <p:spPr>
            <a:xfrm flipH="1">
              <a:off x="1893469" y="1868107"/>
              <a:ext cx="78283" cy="33045"/>
            </a:xfrm>
            <a:custGeom>
              <a:avLst/>
              <a:gdLst/>
              <a:ahLst/>
              <a:cxnLst/>
              <a:rect l="l" t="t" r="r" b="b"/>
              <a:pathLst>
                <a:path w="488" h="206" extrusionOk="0">
                  <a:moveTo>
                    <a:pt x="218" y="1"/>
                  </a:moveTo>
                  <a:cubicBezTo>
                    <a:pt x="205" y="1"/>
                    <a:pt x="192" y="14"/>
                    <a:pt x="163" y="14"/>
                  </a:cubicBezTo>
                  <a:cubicBezTo>
                    <a:pt x="137" y="14"/>
                    <a:pt x="95" y="27"/>
                    <a:pt x="82" y="43"/>
                  </a:cubicBezTo>
                  <a:cubicBezTo>
                    <a:pt x="69" y="43"/>
                    <a:pt x="56" y="56"/>
                    <a:pt x="43" y="69"/>
                  </a:cubicBezTo>
                  <a:lnTo>
                    <a:pt x="30" y="82"/>
                  </a:lnTo>
                  <a:cubicBezTo>
                    <a:pt x="14" y="95"/>
                    <a:pt x="1" y="95"/>
                    <a:pt x="1" y="95"/>
                  </a:cubicBezTo>
                  <a:lnTo>
                    <a:pt x="124" y="95"/>
                  </a:lnTo>
                  <a:cubicBezTo>
                    <a:pt x="128" y="91"/>
                    <a:pt x="133" y="89"/>
                    <a:pt x="138" y="89"/>
                  </a:cubicBezTo>
                  <a:cubicBezTo>
                    <a:pt x="147" y="89"/>
                    <a:pt x="159" y="95"/>
                    <a:pt x="176" y="95"/>
                  </a:cubicBezTo>
                  <a:cubicBezTo>
                    <a:pt x="205" y="95"/>
                    <a:pt x="231" y="95"/>
                    <a:pt x="257" y="108"/>
                  </a:cubicBezTo>
                  <a:cubicBezTo>
                    <a:pt x="274" y="108"/>
                    <a:pt x="287" y="108"/>
                    <a:pt x="300" y="124"/>
                  </a:cubicBezTo>
                  <a:cubicBezTo>
                    <a:pt x="312" y="124"/>
                    <a:pt x="325" y="124"/>
                    <a:pt x="338" y="137"/>
                  </a:cubicBezTo>
                  <a:cubicBezTo>
                    <a:pt x="355" y="137"/>
                    <a:pt x="368" y="137"/>
                    <a:pt x="381" y="150"/>
                  </a:cubicBezTo>
                  <a:cubicBezTo>
                    <a:pt x="394" y="150"/>
                    <a:pt x="394" y="163"/>
                    <a:pt x="407" y="163"/>
                  </a:cubicBezTo>
                  <a:cubicBezTo>
                    <a:pt x="436" y="176"/>
                    <a:pt x="449" y="189"/>
                    <a:pt x="462" y="189"/>
                  </a:cubicBezTo>
                  <a:cubicBezTo>
                    <a:pt x="475" y="206"/>
                    <a:pt x="488" y="206"/>
                    <a:pt x="488" y="206"/>
                  </a:cubicBezTo>
                  <a:cubicBezTo>
                    <a:pt x="488" y="206"/>
                    <a:pt x="488" y="189"/>
                    <a:pt x="475" y="176"/>
                  </a:cubicBezTo>
                  <a:cubicBezTo>
                    <a:pt x="475" y="163"/>
                    <a:pt x="462" y="150"/>
                    <a:pt x="449" y="124"/>
                  </a:cubicBezTo>
                  <a:cubicBezTo>
                    <a:pt x="436" y="108"/>
                    <a:pt x="407" y="82"/>
                    <a:pt x="381" y="56"/>
                  </a:cubicBezTo>
                  <a:cubicBezTo>
                    <a:pt x="368" y="56"/>
                    <a:pt x="355" y="43"/>
                    <a:pt x="325" y="27"/>
                  </a:cubicBezTo>
                  <a:cubicBezTo>
                    <a:pt x="312" y="27"/>
                    <a:pt x="300" y="14"/>
                    <a:pt x="274" y="14"/>
                  </a:cubicBezTo>
                  <a:cubicBezTo>
                    <a:pt x="257" y="14"/>
                    <a:pt x="244" y="14"/>
                    <a:pt x="218" y="1"/>
                  </a:cubicBezTo>
                  <a:close/>
                </a:path>
              </a:pathLst>
            </a:custGeom>
            <a:solidFill>
              <a:srgbClr val="3F1B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65;p40">
              <a:extLst>
                <a:ext uri="{FF2B5EF4-FFF2-40B4-BE49-F238E27FC236}">
                  <a16:creationId xmlns:a16="http://schemas.microsoft.com/office/drawing/2014/main" id="{743B9D57-2FC9-ED1A-6470-93315E44F4F6}"/>
                </a:ext>
              </a:extLst>
            </p:cNvPr>
            <p:cNvSpPr/>
            <p:nvPr/>
          </p:nvSpPr>
          <p:spPr>
            <a:xfrm flipH="1">
              <a:off x="2077954" y="1888000"/>
              <a:ext cx="74112" cy="39302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244" y="0"/>
                  </a:moveTo>
                  <a:cubicBezTo>
                    <a:pt x="218" y="0"/>
                    <a:pt x="205" y="13"/>
                    <a:pt x="179" y="13"/>
                  </a:cubicBezTo>
                  <a:cubicBezTo>
                    <a:pt x="163" y="13"/>
                    <a:pt x="137" y="26"/>
                    <a:pt x="124" y="26"/>
                  </a:cubicBezTo>
                  <a:cubicBezTo>
                    <a:pt x="111" y="39"/>
                    <a:pt x="98" y="52"/>
                    <a:pt x="69" y="65"/>
                  </a:cubicBezTo>
                  <a:cubicBezTo>
                    <a:pt x="56" y="82"/>
                    <a:pt x="43" y="95"/>
                    <a:pt x="43" y="108"/>
                  </a:cubicBezTo>
                  <a:cubicBezTo>
                    <a:pt x="30" y="121"/>
                    <a:pt x="30" y="134"/>
                    <a:pt x="17" y="147"/>
                  </a:cubicBezTo>
                  <a:cubicBezTo>
                    <a:pt x="1" y="163"/>
                    <a:pt x="1" y="176"/>
                    <a:pt x="1" y="189"/>
                  </a:cubicBezTo>
                  <a:lnTo>
                    <a:pt x="1" y="215"/>
                  </a:lnTo>
                  <a:lnTo>
                    <a:pt x="1" y="244"/>
                  </a:lnTo>
                  <a:cubicBezTo>
                    <a:pt x="1" y="244"/>
                    <a:pt x="1" y="228"/>
                    <a:pt x="17" y="228"/>
                  </a:cubicBezTo>
                  <a:cubicBezTo>
                    <a:pt x="30" y="215"/>
                    <a:pt x="30" y="215"/>
                    <a:pt x="43" y="202"/>
                  </a:cubicBezTo>
                  <a:cubicBezTo>
                    <a:pt x="43" y="189"/>
                    <a:pt x="43" y="189"/>
                    <a:pt x="56" y="176"/>
                  </a:cubicBezTo>
                  <a:cubicBezTo>
                    <a:pt x="69" y="176"/>
                    <a:pt x="82" y="163"/>
                    <a:pt x="82" y="147"/>
                  </a:cubicBezTo>
                  <a:cubicBezTo>
                    <a:pt x="98" y="147"/>
                    <a:pt x="111" y="134"/>
                    <a:pt x="124" y="134"/>
                  </a:cubicBezTo>
                  <a:cubicBezTo>
                    <a:pt x="137" y="121"/>
                    <a:pt x="150" y="121"/>
                    <a:pt x="163" y="108"/>
                  </a:cubicBezTo>
                  <a:lnTo>
                    <a:pt x="205" y="95"/>
                  </a:lnTo>
                  <a:lnTo>
                    <a:pt x="244" y="95"/>
                  </a:lnTo>
                  <a:cubicBezTo>
                    <a:pt x="253" y="88"/>
                    <a:pt x="260" y="88"/>
                    <a:pt x="267" y="88"/>
                  </a:cubicBezTo>
                  <a:cubicBezTo>
                    <a:pt x="274" y="88"/>
                    <a:pt x="280" y="88"/>
                    <a:pt x="287" y="82"/>
                  </a:cubicBezTo>
                  <a:lnTo>
                    <a:pt x="381" y="82"/>
                  </a:lnTo>
                  <a:cubicBezTo>
                    <a:pt x="394" y="82"/>
                    <a:pt x="423" y="95"/>
                    <a:pt x="436" y="95"/>
                  </a:cubicBezTo>
                  <a:lnTo>
                    <a:pt x="462" y="95"/>
                  </a:lnTo>
                  <a:cubicBezTo>
                    <a:pt x="462" y="95"/>
                    <a:pt x="462" y="82"/>
                    <a:pt x="449" y="65"/>
                  </a:cubicBezTo>
                  <a:cubicBezTo>
                    <a:pt x="436" y="65"/>
                    <a:pt x="423" y="39"/>
                    <a:pt x="394" y="39"/>
                  </a:cubicBezTo>
                  <a:cubicBezTo>
                    <a:pt x="368" y="26"/>
                    <a:pt x="326" y="13"/>
                    <a:pt x="300" y="0"/>
                  </a:cubicBezTo>
                  <a:close/>
                </a:path>
              </a:pathLst>
            </a:custGeom>
            <a:solidFill>
              <a:srgbClr val="3F1B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66;p40">
              <a:extLst>
                <a:ext uri="{FF2B5EF4-FFF2-40B4-BE49-F238E27FC236}">
                  <a16:creationId xmlns:a16="http://schemas.microsoft.com/office/drawing/2014/main" id="{3556A2E5-EF44-AE64-0D9F-433BF621999D}"/>
                </a:ext>
              </a:extLst>
            </p:cNvPr>
            <p:cNvSpPr/>
            <p:nvPr/>
          </p:nvSpPr>
          <p:spPr>
            <a:xfrm flipH="1">
              <a:off x="1860582" y="2036873"/>
              <a:ext cx="68176" cy="33848"/>
            </a:xfrm>
            <a:custGeom>
              <a:avLst/>
              <a:gdLst/>
              <a:ahLst/>
              <a:cxnLst/>
              <a:rect l="l" t="t" r="r" b="b"/>
              <a:pathLst>
                <a:path w="425" h="211" extrusionOk="0">
                  <a:moveTo>
                    <a:pt x="249" y="1"/>
                  </a:moveTo>
                  <a:cubicBezTo>
                    <a:pt x="134" y="1"/>
                    <a:pt x="1" y="94"/>
                    <a:pt x="100" y="167"/>
                  </a:cubicBezTo>
                  <a:cubicBezTo>
                    <a:pt x="128" y="196"/>
                    <a:pt x="178" y="210"/>
                    <a:pt x="229" y="210"/>
                  </a:cubicBezTo>
                  <a:cubicBezTo>
                    <a:pt x="300" y="210"/>
                    <a:pt x="373" y="183"/>
                    <a:pt x="395" y="128"/>
                  </a:cubicBezTo>
                  <a:cubicBezTo>
                    <a:pt x="425" y="60"/>
                    <a:pt x="343" y="5"/>
                    <a:pt x="288" y="5"/>
                  </a:cubicBezTo>
                  <a:cubicBezTo>
                    <a:pt x="276" y="2"/>
                    <a:pt x="262" y="1"/>
                    <a:pt x="249" y="1"/>
                  </a:cubicBezTo>
                  <a:close/>
                </a:path>
              </a:pathLst>
            </a:custGeom>
            <a:solidFill>
              <a:srgbClr val="FCB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67;p40">
              <a:extLst>
                <a:ext uri="{FF2B5EF4-FFF2-40B4-BE49-F238E27FC236}">
                  <a16:creationId xmlns:a16="http://schemas.microsoft.com/office/drawing/2014/main" id="{E384E557-086E-1EA0-DC55-E5D3C618A5A0}"/>
                </a:ext>
              </a:extLst>
            </p:cNvPr>
            <p:cNvSpPr/>
            <p:nvPr/>
          </p:nvSpPr>
          <p:spPr>
            <a:xfrm flipH="1">
              <a:off x="2099770" y="1993270"/>
              <a:ext cx="44916" cy="28233"/>
            </a:xfrm>
            <a:custGeom>
              <a:avLst/>
              <a:gdLst/>
              <a:ahLst/>
              <a:cxnLst/>
              <a:rect l="l" t="t" r="r" b="b"/>
              <a:pathLst>
                <a:path w="280" h="176" extrusionOk="0">
                  <a:moveTo>
                    <a:pt x="146" y="1"/>
                  </a:moveTo>
                  <a:cubicBezTo>
                    <a:pt x="78" y="14"/>
                    <a:pt x="10" y="40"/>
                    <a:pt x="10" y="82"/>
                  </a:cubicBezTo>
                  <a:cubicBezTo>
                    <a:pt x="1" y="149"/>
                    <a:pt x="74" y="175"/>
                    <a:pt x="135" y="175"/>
                  </a:cubicBezTo>
                  <a:cubicBezTo>
                    <a:pt x="160" y="175"/>
                    <a:pt x="183" y="171"/>
                    <a:pt x="198" y="163"/>
                  </a:cubicBezTo>
                  <a:cubicBezTo>
                    <a:pt x="241" y="134"/>
                    <a:pt x="280" y="69"/>
                    <a:pt x="241" y="27"/>
                  </a:cubicBezTo>
                  <a:cubicBezTo>
                    <a:pt x="228" y="14"/>
                    <a:pt x="185" y="1"/>
                    <a:pt x="146" y="1"/>
                  </a:cubicBezTo>
                  <a:close/>
                </a:path>
              </a:pathLst>
            </a:custGeom>
            <a:solidFill>
              <a:srgbClr val="FCB8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68;p40">
              <a:extLst>
                <a:ext uri="{FF2B5EF4-FFF2-40B4-BE49-F238E27FC236}">
                  <a16:creationId xmlns:a16="http://schemas.microsoft.com/office/drawing/2014/main" id="{4095F4DB-3F2D-D14D-3D62-A60C4F61E416}"/>
                </a:ext>
              </a:extLst>
            </p:cNvPr>
            <p:cNvSpPr/>
            <p:nvPr/>
          </p:nvSpPr>
          <p:spPr>
            <a:xfrm flipH="1">
              <a:off x="2084048" y="1994361"/>
              <a:ext cx="30960" cy="30318"/>
            </a:xfrm>
            <a:custGeom>
              <a:avLst/>
              <a:gdLst/>
              <a:ahLst/>
              <a:cxnLst/>
              <a:rect l="l" t="t" r="r" b="b"/>
              <a:pathLst>
                <a:path w="193" h="189" extrusionOk="0">
                  <a:moveTo>
                    <a:pt x="95" y="0"/>
                  </a:moveTo>
                  <a:cubicBezTo>
                    <a:pt x="43" y="0"/>
                    <a:pt x="0" y="52"/>
                    <a:pt x="13" y="94"/>
                  </a:cubicBezTo>
                  <a:cubicBezTo>
                    <a:pt x="13" y="149"/>
                    <a:pt x="56" y="188"/>
                    <a:pt x="111" y="188"/>
                  </a:cubicBezTo>
                  <a:cubicBezTo>
                    <a:pt x="150" y="175"/>
                    <a:pt x="192" y="133"/>
                    <a:pt x="192" y="94"/>
                  </a:cubicBezTo>
                  <a:cubicBezTo>
                    <a:pt x="192" y="39"/>
                    <a:pt x="150" y="0"/>
                    <a:pt x="95" y="0"/>
                  </a:cubicBezTo>
                  <a:close/>
                </a:path>
              </a:pathLst>
            </a:custGeom>
            <a:solidFill>
              <a:srgbClr val="0D0A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869;p40">
              <a:extLst>
                <a:ext uri="{FF2B5EF4-FFF2-40B4-BE49-F238E27FC236}">
                  <a16:creationId xmlns:a16="http://schemas.microsoft.com/office/drawing/2014/main" id="{8978AC40-C6BD-9F91-CB94-7D9DD2554E8D}"/>
                </a:ext>
              </a:extLst>
            </p:cNvPr>
            <p:cNvSpPr/>
            <p:nvPr/>
          </p:nvSpPr>
          <p:spPr>
            <a:xfrm flipH="1">
              <a:off x="1912717" y="1985377"/>
              <a:ext cx="30800" cy="28714"/>
            </a:xfrm>
            <a:custGeom>
              <a:avLst/>
              <a:gdLst/>
              <a:ahLst/>
              <a:cxnLst/>
              <a:rect l="l" t="t" r="r" b="b"/>
              <a:pathLst>
                <a:path w="192" h="179" extrusionOk="0">
                  <a:moveTo>
                    <a:pt x="98" y="1"/>
                  </a:moveTo>
                  <a:cubicBezTo>
                    <a:pt x="42" y="1"/>
                    <a:pt x="0" y="43"/>
                    <a:pt x="0" y="95"/>
                  </a:cubicBezTo>
                  <a:cubicBezTo>
                    <a:pt x="0" y="143"/>
                    <a:pt x="42" y="179"/>
                    <a:pt x="80" y="179"/>
                  </a:cubicBezTo>
                  <a:cubicBezTo>
                    <a:pt x="86" y="179"/>
                    <a:pt x="92" y="178"/>
                    <a:pt x="98" y="176"/>
                  </a:cubicBezTo>
                  <a:cubicBezTo>
                    <a:pt x="149" y="176"/>
                    <a:pt x="192" y="137"/>
                    <a:pt x="192" y="82"/>
                  </a:cubicBezTo>
                  <a:cubicBezTo>
                    <a:pt x="179" y="43"/>
                    <a:pt x="136" y="1"/>
                    <a:pt x="98" y="1"/>
                  </a:cubicBezTo>
                  <a:close/>
                </a:path>
              </a:pathLst>
            </a:custGeom>
            <a:solidFill>
              <a:srgbClr val="0D0A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70;p40">
              <a:extLst>
                <a:ext uri="{FF2B5EF4-FFF2-40B4-BE49-F238E27FC236}">
                  <a16:creationId xmlns:a16="http://schemas.microsoft.com/office/drawing/2014/main" id="{0F624DFD-8F7B-7F9B-2CF5-71C6178CDB33}"/>
                </a:ext>
              </a:extLst>
            </p:cNvPr>
            <p:cNvSpPr/>
            <p:nvPr/>
          </p:nvSpPr>
          <p:spPr>
            <a:xfrm flipH="1">
              <a:off x="1951703" y="2106818"/>
              <a:ext cx="98174" cy="35131"/>
            </a:xfrm>
            <a:custGeom>
              <a:avLst/>
              <a:gdLst/>
              <a:ahLst/>
              <a:cxnLst/>
              <a:rect l="l" t="t" r="r" b="b"/>
              <a:pathLst>
                <a:path w="612" h="219" extrusionOk="0">
                  <a:moveTo>
                    <a:pt x="611" y="1"/>
                  </a:moveTo>
                  <a:lnTo>
                    <a:pt x="0" y="56"/>
                  </a:lnTo>
                  <a:lnTo>
                    <a:pt x="13" y="82"/>
                  </a:lnTo>
                  <a:cubicBezTo>
                    <a:pt x="13" y="82"/>
                    <a:pt x="13" y="98"/>
                    <a:pt x="30" y="111"/>
                  </a:cubicBezTo>
                  <a:cubicBezTo>
                    <a:pt x="43" y="124"/>
                    <a:pt x="43" y="137"/>
                    <a:pt x="69" y="150"/>
                  </a:cubicBezTo>
                  <a:cubicBezTo>
                    <a:pt x="82" y="179"/>
                    <a:pt x="124" y="192"/>
                    <a:pt x="176" y="205"/>
                  </a:cubicBezTo>
                  <a:cubicBezTo>
                    <a:pt x="192" y="205"/>
                    <a:pt x="218" y="218"/>
                    <a:pt x="244" y="218"/>
                  </a:cubicBezTo>
                  <a:cubicBezTo>
                    <a:pt x="273" y="218"/>
                    <a:pt x="286" y="218"/>
                    <a:pt x="312" y="205"/>
                  </a:cubicBezTo>
                  <a:cubicBezTo>
                    <a:pt x="338" y="205"/>
                    <a:pt x="367" y="205"/>
                    <a:pt x="380" y="192"/>
                  </a:cubicBezTo>
                  <a:cubicBezTo>
                    <a:pt x="406" y="192"/>
                    <a:pt x="419" y="179"/>
                    <a:pt x="449" y="163"/>
                  </a:cubicBezTo>
                  <a:cubicBezTo>
                    <a:pt x="488" y="150"/>
                    <a:pt x="517" y="124"/>
                    <a:pt x="543" y="98"/>
                  </a:cubicBezTo>
                  <a:cubicBezTo>
                    <a:pt x="569" y="69"/>
                    <a:pt x="582" y="43"/>
                    <a:pt x="598" y="30"/>
                  </a:cubicBezTo>
                  <a:cubicBezTo>
                    <a:pt x="598" y="17"/>
                    <a:pt x="611" y="1"/>
                    <a:pt x="611" y="1"/>
                  </a:cubicBezTo>
                  <a:close/>
                </a:path>
              </a:pathLst>
            </a:custGeom>
            <a:solidFill>
              <a:srgbClr val="A42C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71;p40">
              <a:extLst>
                <a:ext uri="{FF2B5EF4-FFF2-40B4-BE49-F238E27FC236}">
                  <a16:creationId xmlns:a16="http://schemas.microsoft.com/office/drawing/2014/main" id="{FFED3FE1-C4ED-0172-4007-DDD2115761FF}"/>
                </a:ext>
              </a:extLst>
            </p:cNvPr>
            <p:cNvSpPr/>
            <p:nvPr/>
          </p:nvSpPr>
          <p:spPr>
            <a:xfrm flipH="1">
              <a:off x="2021644" y="1989548"/>
              <a:ext cx="41227" cy="86785"/>
            </a:xfrm>
            <a:custGeom>
              <a:avLst/>
              <a:gdLst/>
              <a:ahLst/>
              <a:cxnLst/>
              <a:rect l="l" t="t" r="r" b="b"/>
              <a:pathLst>
                <a:path w="257" h="541" extrusionOk="0">
                  <a:moveTo>
                    <a:pt x="163" y="1"/>
                  </a:moveTo>
                  <a:cubicBezTo>
                    <a:pt x="163" y="56"/>
                    <a:pt x="150" y="124"/>
                    <a:pt x="137" y="192"/>
                  </a:cubicBezTo>
                  <a:cubicBezTo>
                    <a:pt x="137" y="261"/>
                    <a:pt x="124" y="287"/>
                    <a:pt x="68" y="326"/>
                  </a:cubicBezTo>
                  <a:cubicBezTo>
                    <a:pt x="29" y="355"/>
                    <a:pt x="0" y="381"/>
                    <a:pt x="0" y="423"/>
                  </a:cubicBezTo>
                  <a:cubicBezTo>
                    <a:pt x="0" y="449"/>
                    <a:pt x="13" y="462"/>
                    <a:pt x="13" y="488"/>
                  </a:cubicBezTo>
                  <a:cubicBezTo>
                    <a:pt x="29" y="504"/>
                    <a:pt x="55" y="517"/>
                    <a:pt x="68" y="530"/>
                  </a:cubicBezTo>
                  <a:cubicBezTo>
                    <a:pt x="81" y="537"/>
                    <a:pt x="98" y="540"/>
                    <a:pt x="116" y="540"/>
                  </a:cubicBezTo>
                  <a:cubicBezTo>
                    <a:pt x="133" y="540"/>
                    <a:pt x="150" y="537"/>
                    <a:pt x="163" y="530"/>
                  </a:cubicBezTo>
                  <a:cubicBezTo>
                    <a:pt x="205" y="530"/>
                    <a:pt x="231" y="517"/>
                    <a:pt x="257" y="504"/>
                  </a:cubicBezTo>
                  <a:lnTo>
                    <a:pt x="257" y="504"/>
                  </a:lnTo>
                  <a:cubicBezTo>
                    <a:pt x="236" y="509"/>
                    <a:pt x="213" y="513"/>
                    <a:pt x="189" y="513"/>
                  </a:cubicBezTo>
                  <a:cubicBezTo>
                    <a:pt x="152" y="513"/>
                    <a:pt x="115" y="506"/>
                    <a:pt x="81" y="488"/>
                  </a:cubicBezTo>
                  <a:cubicBezTo>
                    <a:pt x="68" y="475"/>
                    <a:pt x="68" y="475"/>
                    <a:pt x="68" y="462"/>
                  </a:cubicBezTo>
                  <a:cubicBezTo>
                    <a:pt x="55" y="449"/>
                    <a:pt x="55" y="436"/>
                    <a:pt x="55" y="436"/>
                  </a:cubicBezTo>
                  <a:cubicBezTo>
                    <a:pt x="55" y="407"/>
                    <a:pt x="68" y="381"/>
                    <a:pt x="94" y="368"/>
                  </a:cubicBezTo>
                  <a:cubicBezTo>
                    <a:pt x="111" y="368"/>
                    <a:pt x="124" y="355"/>
                    <a:pt x="137" y="342"/>
                  </a:cubicBezTo>
                  <a:cubicBezTo>
                    <a:pt x="150" y="326"/>
                    <a:pt x="163" y="313"/>
                    <a:pt x="163" y="300"/>
                  </a:cubicBezTo>
                  <a:cubicBezTo>
                    <a:pt x="192" y="261"/>
                    <a:pt x="192" y="218"/>
                    <a:pt x="192" y="192"/>
                  </a:cubicBezTo>
                  <a:cubicBezTo>
                    <a:pt x="176" y="124"/>
                    <a:pt x="176" y="56"/>
                    <a:pt x="163" y="1"/>
                  </a:cubicBezTo>
                  <a:close/>
                </a:path>
              </a:pathLst>
            </a:custGeom>
            <a:solidFill>
              <a:srgbClr val="FB9A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72;p40">
              <a:extLst>
                <a:ext uri="{FF2B5EF4-FFF2-40B4-BE49-F238E27FC236}">
                  <a16:creationId xmlns:a16="http://schemas.microsoft.com/office/drawing/2014/main" id="{D9C01F2D-91D8-AB4D-B2C7-B19B7E730A1E}"/>
                </a:ext>
              </a:extLst>
            </p:cNvPr>
            <p:cNvSpPr/>
            <p:nvPr/>
          </p:nvSpPr>
          <p:spPr>
            <a:xfrm flipH="1">
              <a:off x="1734182" y="1704796"/>
              <a:ext cx="359009" cy="287624"/>
            </a:xfrm>
            <a:custGeom>
              <a:avLst/>
              <a:gdLst/>
              <a:ahLst/>
              <a:cxnLst/>
              <a:rect l="l" t="t" r="r" b="b"/>
              <a:pathLst>
                <a:path w="2238" h="1793" extrusionOk="0">
                  <a:moveTo>
                    <a:pt x="578" y="1"/>
                  </a:moveTo>
                  <a:cubicBezTo>
                    <a:pt x="419" y="1"/>
                    <a:pt x="245" y="19"/>
                    <a:pt x="56" y="57"/>
                  </a:cubicBezTo>
                  <a:cubicBezTo>
                    <a:pt x="1" y="275"/>
                    <a:pt x="40" y="506"/>
                    <a:pt x="270" y="626"/>
                  </a:cubicBezTo>
                  <a:cubicBezTo>
                    <a:pt x="244" y="574"/>
                    <a:pt x="231" y="532"/>
                    <a:pt x="231" y="477"/>
                  </a:cubicBezTo>
                  <a:lnTo>
                    <a:pt x="231" y="477"/>
                  </a:lnTo>
                  <a:cubicBezTo>
                    <a:pt x="301" y="560"/>
                    <a:pt x="400" y="632"/>
                    <a:pt x="513" y="632"/>
                  </a:cubicBezTo>
                  <a:cubicBezTo>
                    <a:pt x="531" y="632"/>
                    <a:pt x="550" y="630"/>
                    <a:pt x="569" y="626"/>
                  </a:cubicBezTo>
                  <a:cubicBezTo>
                    <a:pt x="514" y="587"/>
                    <a:pt x="475" y="519"/>
                    <a:pt x="433" y="464"/>
                  </a:cubicBezTo>
                  <a:lnTo>
                    <a:pt x="433" y="464"/>
                  </a:lnTo>
                  <a:cubicBezTo>
                    <a:pt x="595" y="574"/>
                    <a:pt x="852" y="613"/>
                    <a:pt x="1044" y="626"/>
                  </a:cubicBezTo>
                  <a:cubicBezTo>
                    <a:pt x="975" y="600"/>
                    <a:pt x="894" y="519"/>
                    <a:pt x="839" y="464"/>
                  </a:cubicBezTo>
                  <a:lnTo>
                    <a:pt x="839" y="464"/>
                  </a:lnTo>
                  <a:cubicBezTo>
                    <a:pt x="958" y="518"/>
                    <a:pt x="1113" y="589"/>
                    <a:pt x="1259" y="589"/>
                  </a:cubicBezTo>
                  <a:cubicBezTo>
                    <a:pt x="1296" y="589"/>
                    <a:pt x="1333" y="584"/>
                    <a:pt x="1368" y="574"/>
                  </a:cubicBezTo>
                  <a:cubicBezTo>
                    <a:pt x="1326" y="532"/>
                    <a:pt x="1287" y="493"/>
                    <a:pt x="1245" y="464"/>
                  </a:cubicBezTo>
                  <a:lnTo>
                    <a:pt x="1245" y="464"/>
                  </a:lnTo>
                  <a:cubicBezTo>
                    <a:pt x="1719" y="681"/>
                    <a:pt x="1800" y="1331"/>
                    <a:pt x="1813" y="1792"/>
                  </a:cubicBezTo>
                  <a:cubicBezTo>
                    <a:pt x="2237" y="1246"/>
                    <a:pt x="1914" y="1"/>
                    <a:pt x="578" y="1"/>
                  </a:cubicBezTo>
                  <a:close/>
                </a:path>
              </a:pathLst>
            </a:custGeom>
            <a:solidFill>
              <a:srgbClr val="3F1B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73;p40">
              <a:extLst>
                <a:ext uri="{FF2B5EF4-FFF2-40B4-BE49-F238E27FC236}">
                  <a16:creationId xmlns:a16="http://schemas.microsoft.com/office/drawing/2014/main" id="{49C9E4B9-8A9A-091E-4360-7649632A6DBE}"/>
                </a:ext>
              </a:extLst>
            </p:cNvPr>
            <p:cNvSpPr/>
            <p:nvPr/>
          </p:nvSpPr>
          <p:spPr>
            <a:xfrm flipH="1">
              <a:off x="1678208" y="1562339"/>
              <a:ext cx="656258" cy="238698"/>
            </a:xfrm>
            <a:custGeom>
              <a:avLst/>
              <a:gdLst/>
              <a:ahLst/>
              <a:cxnLst/>
              <a:rect l="l" t="t" r="r" b="b"/>
              <a:pathLst>
                <a:path w="4091" h="1488" extrusionOk="0">
                  <a:moveTo>
                    <a:pt x="326" y="0"/>
                  </a:moveTo>
                  <a:cubicBezTo>
                    <a:pt x="180" y="0"/>
                    <a:pt x="69" y="52"/>
                    <a:pt x="1" y="120"/>
                  </a:cubicBezTo>
                  <a:cubicBezTo>
                    <a:pt x="34" y="119"/>
                    <a:pt x="67" y="118"/>
                    <a:pt x="101" y="118"/>
                  </a:cubicBezTo>
                  <a:cubicBezTo>
                    <a:pt x="536" y="118"/>
                    <a:pt x="1071" y="262"/>
                    <a:pt x="1261" y="325"/>
                  </a:cubicBezTo>
                  <a:cubicBezTo>
                    <a:pt x="1300" y="338"/>
                    <a:pt x="1329" y="338"/>
                    <a:pt x="1355" y="351"/>
                  </a:cubicBezTo>
                  <a:cubicBezTo>
                    <a:pt x="2210" y="650"/>
                    <a:pt x="3022" y="1069"/>
                    <a:pt x="3860" y="1420"/>
                  </a:cubicBezTo>
                  <a:cubicBezTo>
                    <a:pt x="3899" y="1446"/>
                    <a:pt x="3954" y="1475"/>
                    <a:pt x="4009" y="1488"/>
                  </a:cubicBezTo>
                  <a:cubicBezTo>
                    <a:pt x="4035" y="1420"/>
                    <a:pt x="4061" y="1339"/>
                    <a:pt x="4090" y="1257"/>
                  </a:cubicBezTo>
                  <a:cubicBezTo>
                    <a:pt x="3603" y="988"/>
                    <a:pt x="3116" y="731"/>
                    <a:pt x="2586" y="526"/>
                  </a:cubicBezTo>
                  <a:cubicBezTo>
                    <a:pt x="2236" y="377"/>
                    <a:pt x="1817" y="283"/>
                    <a:pt x="1424" y="176"/>
                  </a:cubicBezTo>
                  <a:cubicBezTo>
                    <a:pt x="1057" y="65"/>
                    <a:pt x="693" y="0"/>
                    <a:pt x="326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74;p40">
              <a:extLst>
                <a:ext uri="{FF2B5EF4-FFF2-40B4-BE49-F238E27FC236}">
                  <a16:creationId xmlns:a16="http://schemas.microsoft.com/office/drawing/2014/main" id="{9E4259E7-68D5-5286-DA28-732DDB7DB693}"/>
                </a:ext>
              </a:extLst>
            </p:cNvPr>
            <p:cNvSpPr/>
            <p:nvPr/>
          </p:nvSpPr>
          <p:spPr>
            <a:xfrm flipH="1">
              <a:off x="1921548" y="4013134"/>
              <a:ext cx="193460" cy="61279"/>
            </a:xfrm>
            <a:custGeom>
              <a:avLst/>
              <a:gdLst/>
              <a:ahLst/>
              <a:cxnLst/>
              <a:rect l="l" t="t" r="r" b="b"/>
              <a:pathLst>
                <a:path w="1206" h="382" extrusionOk="0">
                  <a:moveTo>
                    <a:pt x="912" y="1"/>
                  </a:moveTo>
                  <a:cubicBezTo>
                    <a:pt x="899" y="1"/>
                    <a:pt x="888" y="1"/>
                    <a:pt x="881" y="3"/>
                  </a:cubicBezTo>
                  <a:cubicBezTo>
                    <a:pt x="731" y="3"/>
                    <a:pt x="556" y="3"/>
                    <a:pt x="419" y="16"/>
                  </a:cubicBezTo>
                  <a:cubicBezTo>
                    <a:pt x="299" y="29"/>
                    <a:pt x="0" y="55"/>
                    <a:pt x="30" y="123"/>
                  </a:cubicBezTo>
                  <a:cubicBezTo>
                    <a:pt x="30" y="178"/>
                    <a:pt x="82" y="191"/>
                    <a:pt x="111" y="217"/>
                  </a:cubicBezTo>
                  <a:cubicBezTo>
                    <a:pt x="431" y="338"/>
                    <a:pt x="632" y="382"/>
                    <a:pt x="767" y="382"/>
                  </a:cubicBezTo>
                  <a:cubicBezTo>
                    <a:pt x="923" y="382"/>
                    <a:pt x="992" y="324"/>
                    <a:pt x="1056" y="260"/>
                  </a:cubicBezTo>
                  <a:cubicBezTo>
                    <a:pt x="1085" y="217"/>
                    <a:pt x="1205" y="110"/>
                    <a:pt x="1205" y="84"/>
                  </a:cubicBezTo>
                  <a:cubicBezTo>
                    <a:pt x="1205" y="36"/>
                    <a:pt x="1002" y="1"/>
                    <a:pt x="912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75;p40">
              <a:extLst>
                <a:ext uri="{FF2B5EF4-FFF2-40B4-BE49-F238E27FC236}">
                  <a16:creationId xmlns:a16="http://schemas.microsoft.com/office/drawing/2014/main" id="{8E5CEA4B-964C-1789-69C2-9C8E7670C248}"/>
                </a:ext>
              </a:extLst>
            </p:cNvPr>
            <p:cNvSpPr/>
            <p:nvPr/>
          </p:nvSpPr>
          <p:spPr>
            <a:xfrm flipH="1">
              <a:off x="1700165" y="4039604"/>
              <a:ext cx="191375" cy="63204"/>
            </a:xfrm>
            <a:custGeom>
              <a:avLst/>
              <a:gdLst/>
              <a:ahLst/>
              <a:cxnLst/>
              <a:rect l="l" t="t" r="r" b="b"/>
              <a:pathLst>
                <a:path w="1193" h="394" extrusionOk="0">
                  <a:moveTo>
                    <a:pt x="868" y="0"/>
                  </a:moveTo>
                  <a:cubicBezTo>
                    <a:pt x="732" y="13"/>
                    <a:pt x="556" y="13"/>
                    <a:pt x="407" y="26"/>
                  </a:cubicBezTo>
                  <a:cubicBezTo>
                    <a:pt x="300" y="39"/>
                    <a:pt x="1" y="69"/>
                    <a:pt x="17" y="134"/>
                  </a:cubicBezTo>
                  <a:cubicBezTo>
                    <a:pt x="30" y="189"/>
                    <a:pt x="69" y="189"/>
                    <a:pt x="111" y="231"/>
                  </a:cubicBezTo>
                  <a:cubicBezTo>
                    <a:pt x="425" y="350"/>
                    <a:pt x="623" y="394"/>
                    <a:pt x="756" y="394"/>
                  </a:cubicBezTo>
                  <a:cubicBezTo>
                    <a:pt x="910" y="394"/>
                    <a:pt x="979" y="336"/>
                    <a:pt x="1044" y="270"/>
                  </a:cubicBezTo>
                  <a:cubicBezTo>
                    <a:pt x="1086" y="231"/>
                    <a:pt x="1193" y="121"/>
                    <a:pt x="1193" y="82"/>
                  </a:cubicBezTo>
                  <a:cubicBezTo>
                    <a:pt x="1193" y="26"/>
                    <a:pt x="936" y="0"/>
                    <a:pt x="868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76;p40">
              <a:extLst>
                <a:ext uri="{FF2B5EF4-FFF2-40B4-BE49-F238E27FC236}">
                  <a16:creationId xmlns:a16="http://schemas.microsoft.com/office/drawing/2014/main" id="{FB8D2141-8EF7-1C3F-4EB5-4C6369B6B3F7}"/>
                </a:ext>
              </a:extLst>
            </p:cNvPr>
            <p:cNvSpPr/>
            <p:nvPr/>
          </p:nvSpPr>
          <p:spPr>
            <a:xfrm flipH="1">
              <a:off x="1945456" y="3027650"/>
              <a:ext cx="319065" cy="1434752"/>
            </a:xfrm>
            <a:custGeom>
              <a:avLst/>
              <a:gdLst/>
              <a:ahLst/>
              <a:cxnLst/>
              <a:rect l="l" t="t" r="r" b="b"/>
              <a:pathLst>
                <a:path w="1989" h="8944" extrusionOk="0">
                  <a:moveTo>
                    <a:pt x="1949" y="0"/>
                  </a:moveTo>
                  <a:lnTo>
                    <a:pt x="702" y="163"/>
                  </a:lnTo>
                  <a:cubicBezTo>
                    <a:pt x="702" y="163"/>
                    <a:pt x="1514" y="8027"/>
                    <a:pt x="1244" y="8215"/>
                  </a:cubicBezTo>
                  <a:cubicBezTo>
                    <a:pt x="1124" y="8309"/>
                    <a:pt x="783" y="8488"/>
                    <a:pt x="539" y="8621"/>
                  </a:cubicBezTo>
                  <a:cubicBezTo>
                    <a:pt x="0" y="8826"/>
                    <a:pt x="68" y="8894"/>
                    <a:pt x="68" y="8894"/>
                  </a:cubicBezTo>
                  <a:cubicBezTo>
                    <a:pt x="132" y="8930"/>
                    <a:pt x="236" y="8944"/>
                    <a:pt x="363" y="8944"/>
                  </a:cubicBezTo>
                  <a:cubicBezTo>
                    <a:pt x="909" y="8944"/>
                    <a:pt x="1881" y="8676"/>
                    <a:pt x="1881" y="8676"/>
                  </a:cubicBezTo>
                  <a:lnTo>
                    <a:pt x="1881" y="8420"/>
                  </a:lnTo>
                  <a:lnTo>
                    <a:pt x="1881" y="8326"/>
                  </a:lnTo>
                  <a:cubicBezTo>
                    <a:pt x="1894" y="7497"/>
                    <a:pt x="1988" y="5129"/>
                    <a:pt x="1907" y="4671"/>
                  </a:cubicBezTo>
                  <a:cubicBezTo>
                    <a:pt x="1826" y="4197"/>
                    <a:pt x="1907" y="1394"/>
                    <a:pt x="1907" y="1394"/>
                  </a:cubicBezTo>
                  <a:lnTo>
                    <a:pt x="1949" y="0"/>
                  </a:lnTo>
                  <a:close/>
                </a:path>
              </a:pathLst>
            </a:custGeom>
            <a:solidFill>
              <a:srgbClr val="FFD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77;p40">
              <a:extLst>
                <a:ext uri="{FF2B5EF4-FFF2-40B4-BE49-F238E27FC236}">
                  <a16:creationId xmlns:a16="http://schemas.microsoft.com/office/drawing/2014/main" id="{E408CBC2-EF63-0119-3F11-FFB5DCFAF2E4}"/>
                </a:ext>
              </a:extLst>
            </p:cNvPr>
            <p:cNvSpPr/>
            <p:nvPr/>
          </p:nvSpPr>
          <p:spPr>
            <a:xfrm flipH="1">
              <a:off x="1739157" y="2614720"/>
              <a:ext cx="390931" cy="393819"/>
            </a:xfrm>
            <a:custGeom>
              <a:avLst/>
              <a:gdLst/>
              <a:ahLst/>
              <a:cxnLst/>
              <a:rect l="l" t="t" r="r" b="b"/>
              <a:pathLst>
                <a:path w="2437" h="2455" extrusionOk="0">
                  <a:moveTo>
                    <a:pt x="1036" y="0"/>
                  </a:moveTo>
                  <a:cubicBezTo>
                    <a:pt x="604" y="0"/>
                    <a:pt x="231" y="18"/>
                    <a:pt x="231" y="18"/>
                  </a:cubicBezTo>
                  <a:lnTo>
                    <a:pt x="270" y="843"/>
                  </a:lnTo>
                  <a:cubicBezTo>
                    <a:pt x="270" y="843"/>
                    <a:pt x="218" y="1356"/>
                    <a:pt x="107" y="1723"/>
                  </a:cubicBezTo>
                  <a:cubicBezTo>
                    <a:pt x="0" y="2087"/>
                    <a:pt x="825" y="2454"/>
                    <a:pt x="919" y="2454"/>
                  </a:cubicBezTo>
                  <a:cubicBezTo>
                    <a:pt x="1017" y="2454"/>
                    <a:pt x="2056" y="2100"/>
                    <a:pt x="2056" y="2100"/>
                  </a:cubicBezTo>
                  <a:lnTo>
                    <a:pt x="2436" y="1480"/>
                  </a:lnTo>
                  <a:lnTo>
                    <a:pt x="2329" y="1087"/>
                  </a:lnTo>
                  <a:lnTo>
                    <a:pt x="2329" y="882"/>
                  </a:lnTo>
                  <a:cubicBezTo>
                    <a:pt x="2329" y="882"/>
                    <a:pt x="2410" y="437"/>
                    <a:pt x="2342" y="180"/>
                  </a:cubicBezTo>
                  <a:cubicBezTo>
                    <a:pt x="2296" y="32"/>
                    <a:pt x="1613" y="0"/>
                    <a:pt x="1036" y="0"/>
                  </a:cubicBezTo>
                  <a:close/>
                </a:path>
              </a:pathLst>
            </a:custGeom>
            <a:solidFill>
              <a:srgbClr val="FFDB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78;p40">
              <a:extLst>
                <a:ext uri="{FF2B5EF4-FFF2-40B4-BE49-F238E27FC236}">
                  <a16:creationId xmlns:a16="http://schemas.microsoft.com/office/drawing/2014/main" id="{0B63B02B-DBD8-7A95-333D-3F4614C3638E}"/>
                </a:ext>
              </a:extLst>
            </p:cNvPr>
            <p:cNvSpPr/>
            <p:nvPr/>
          </p:nvSpPr>
          <p:spPr>
            <a:xfrm flipH="1">
              <a:off x="1719421" y="3053639"/>
              <a:ext cx="319547" cy="1440045"/>
            </a:xfrm>
            <a:custGeom>
              <a:avLst/>
              <a:gdLst/>
              <a:ahLst/>
              <a:cxnLst/>
              <a:rect l="l" t="t" r="r" b="b"/>
              <a:pathLst>
                <a:path w="1992" h="8977" extrusionOk="0">
                  <a:moveTo>
                    <a:pt x="936" y="1"/>
                  </a:moveTo>
                  <a:cubicBezTo>
                    <a:pt x="936" y="1"/>
                    <a:pt x="1436" y="8027"/>
                    <a:pt x="1274" y="8177"/>
                  </a:cubicBezTo>
                  <a:cubicBezTo>
                    <a:pt x="1151" y="8284"/>
                    <a:pt x="774" y="8488"/>
                    <a:pt x="543" y="8622"/>
                  </a:cubicBezTo>
                  <a:cubicBezTo>
                    <a:pt x="1" y="8839"/>
                    <a:pt x="69" y="8933"/>
                    <a:pt x="69" y="8933"/>
                  </a:cubicBezTo>
                  <a:cubicBezTo>
                    <a:pt x="90" y="8964"/>
                    <a:pt x="157" y="8976"/>
                    <a:pt x="255" y="8976"/>
                  </a:cubicBezTo>
                  <a:cubicBezTo>
                    <a:pt x="720" y="8976"/>
                    <a:pt x="1868" y="8690"/>
                    <a:pt x="1868" y="8690"/>
                  </a:cubicBezTo>
                  <a:lnTo>
                    <a:pt x="1868" y="8420"/>
                  </a:lnTo>
                  <a:lnTo>
                    <a:pt x="1868" y="8326"/>
                  </a:lnTo>
                  <a:cubicBezTo>
                    <a:pt x="1881" y="7498"/>
                    <a:pt x="1992" y="5143"/>
                    <a:pt x="1894" y="4672"/>
                  </a:cubicBezTo>
                  <a:cubicBezTo>
                    <a:pt x="1813" y="4210"/>
                    <a:pt x="1894" y="1394"/>
                    <a:pt x="1894" y="1394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rgbClr val="FFD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79;p40">
              <a:extLst>
                <a:ext uri="{FF2B5EF4-FFF2-40B4-BE49-F238E27FC236}">
                  <a16:creationId xmlns:a16="http://schemas.microsoft.com/office/drawing/2014/main" id="{7E807464-A51D-1A4F-CB75-1C537F6FEABA}"/>
                </a:ext>
              </a:extLst>
            </p:cNvPr>
            <p:cNvSpPr/>
            <p:nvPr/>
          </p:nvSpPr>
          <p:spPr>
            <a:xfrm flipH="1">
              <a:off x="1654299" y="2752042"/>
              <a:ext cx="525840" cy="1446141"/>
            </a:xfrm>
            <a:custGeom>
              <a:avLst/>
              <a:gdLst/>
              <a:ahLst/>
              <a:cxnLst/>
              <a:rect l="l" t="t" r="r" b="b"/>
              <a:pathLst>
                <a:path w="3278" h="9015" extrusionOk="0">
                  <a:moveTo>
                    <a:pt x="582" y="0"/>
                  </a:moveTo>
                  <a:cubicBezTo>
                    <a:pt x="530" y="81"/>
                    <a:pt x="475" y="149"/>
                    <a:pt x="462" y="201"/>
                  </a:cubicBezTo>
                  <a:cubicBezTo>
                    <a:pt x="462" y="201"/>
                    <a:pt x="43" y="1150"/>
                    <a:pt x="13" y="1800"/>
                  </a:cubicBezTo>
                  <a:cubicBezTo>
                    <a:pt x="0" y="2436"/>
                    <a:pt x="176" y="4073"/>
                    <a:pt x="325" y="5740"/>
                  </a:cubicBezTo>
                  <a:lnTo>
                    <a:pt x="624" y="8933"/>
                  </a:lnTo>
                  <a:cubicBezTo>
                    <a:pt x="624" y="8933"/>
                    <a:pt x="909" y="8976"/>
                    <a:pt x="1155" y="8976"/>
                  </a:cubicBezTo>
                  <a:cubicBezTo>
                    <a:pt x="1322" y="8976"/>
                    <a:pt x="1472" y="8956"/>
                    <a:pt x="1504" y="8890"/>
                  </a:cubicBezTo>
                  <a:lnTo>
                    <a:pt x="1504" y="2355"/>
                  </a:lnTo>
                  <a:lnTo>
                    <a:pt x="1624" y="2462"/>
                  </a:lnTo>
                  <a:lnTo>
                    <a:pt x="2031" y="8946"/>
                  </a:lnTo>
                  <a:cubicBezTo>
                    <a:pt x="2031" y="8946"/>
                    <a:pt x="2236" y="9014"/>
                    <a:pt x="2499" y="9014"/>
                  </a:cubicBezTo>
                  <a:cubicBezTo>
                    <a:pt x="2641" y="9014"/>
                    <a:pt x="2800" y="8994"/>
                    <a:pt x="2953" y="8933"/>
                  </a:cubicBezTo>
                  <a:cubicBezTo>
                    <a:pt x="2953" y="8933"/>
                    <a:pt x="2924" y="6903"/>
                    <a:pt x="2911" y="6441"/>
                  </a:cubicBezTo>
                  <a:cubicBezTo>
                    <a:pt x="2911" y="6441"/>
                    <a:pt x="3278" y="2706"/>
                    <a:pt x="3167" y="1718"/>
                  </a:cubicBezTo>
                  <a:cubicBezTo>
                    <a:pt x="3047" y="705"/>
                    <a:pt x="2830" y="325"/>
                    <a:pt x="2748" y="231"/>
                  </a:cubicBezTo>
                  <a:cubicBezTo>
                    <a:pt x="2735" y="175"/>
                    <a:pt x="2709" y="94"/>
                    <a:pt x="2667" y="39"/>
                  </a:cubicBezTo>
                  <a:cubicBezTo>
                    <a:pt x="2184" y="146"/>
                    <a:pt x="1808" y="183"/>
                    <a:pt x="1515" y="183"/>
                  </a:cubicBezTo>
                  <a:cubicBezTo>
                    <a:pt x="984" y="183"/>
                    <a:pt x="722" y="61"/>
                    <a:pt x="582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80;p40">
              <a:extLst>
                <a:ext uri="{FF2B5EF4-FFF2-40B4-BE49-F238E27FC236}">
                  <a16:creationId xmlns:a16="http://schemas.microsoft.com/office/drawing/2014/main" id="{9BE49B52-6192-E93C-3AF9-CE0A50E9B534}"/>
                </a:ext>
              </a:extLst>
            </p:cNvPr>
            <p:cNvSpPr/>
            <p:nvPr/>
          </p:nvSpPr>
          <p:spPr>
            <a:xfrm flipH="1">
              <a:off x="1739155" y="2775946"/>
              <a:ext cx="356121" cy="37216"/>
            </a:xfrm>
            <a:custGeom>
              <a:avLst/>
              <a:gdLst/>
              <a:ahLst/>
              <a:cxnLst/>
              <a:rect l="l" t="t" r="r" b="b"/>
              <a:pathLst>
                <a:path w="2220" h="232" extrusionOk="0">
                  <a:moveTo>
                    <a:pt x="1" y="0"/>
                  </a:moveTo>
                  <a:lnTo>
                    <a:pt x="1" y="0"/>
                  </a:lnTo>
                  <a:cubicBezTo>
                    <a:pt x="176" y="95"/>
                    <a:pt x="352" y="150"/>
                    <a:pt x="540" y="176"/>
                  </a:cubicBezTo>
                  <a:cubicBezTo>
                    <a:pt x="732" y="215"/>
                    <a:pt x="920" y="231"/>
                    <a:pt x="1108" y="231"/>
                  </a:cubicBezTo>
                  <a:cubicBezTo>
                    <a:pt x="1300" y="231"/>
                    <a:pt x="1489" y="215"/>
                    <a:pt x="1664" y="189"/>
                  </a:cubicBezTo>
                  <a:cubicBezTo>
                    <a:pt x="1758" y="176"/>
                    <a:pt x="1856" y="163"/>
                    <a:pt x="1950" y="134"/>
                  </a:cubicBezTo>
                  <a:cubicBezTo>
                    <a:pt x="2044" y="121"/>
                    <a:pt x="2138" y="108"/>
                    <a:pt x="2219" y="82"/>
                  </a:cubicBezTo>
                  <a:lnTo>
                    <a:pt x="2219" y="82"/>
                  </a:lnTo>
                  <a:cubicBezTo>
                    <a:pt x="2125" y="95"/>
                    <a:pt x="2044" y="108"/>
                    <a:pt x="1950" y="121"/>
                  </a:cubicBezTo>
                  <a:cubicBezTo>
                    <a:pt x="1856" y="121"/>
                    <a:pt x="1758" y="134"/>
                    <a:pt x="1664" y="150"/>
                  </a:cubicBezTo>
                  <a:cubicBezTo>
                    <a:pt x="1476" y="163"/>
                    <a:pt x="1287" y="176"/>
                    <a:pt x="1108" y="176"/>
                  </a:cubicBezTo>
                  <a:cubicBezTo>
                    <a:pt x="920" y="176"/>
                    <a:pt x="732" y="163"/>
                    <a:pt x="540" y="134"/>
                  </a:cubicBezTo>
                  <a:cubicBezTo>
                    <a:pt x="459" y="121"/>
                    <a:pt x="365" y="108"/>
                    <a:pt x="270" y="82"/>
                  </a:cubicBezTo>
                  <a:cubicBezTo>
                    <a:pt x="231" y="69"/>
                    <a:pt x="176" y="69"/>
                    <a:pt x="134" y="52"/>
                  </a:cubicBezTo>
                  <a:cubicBezTo>
                    <a:pt x="95" y="26"/>
                    <a:pt x="53" y="13"/>
                    <a:pt x="1" y="0"/>
                  </a:cubicBezTo>
                  <a:close/>
                </a:path>
              </a:pathLst>
            </a:custGeom>
            <a:solidFill>
              <a:srgbClr val="6F4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81;p40">
              <a:extLst>
                <a:ext uri="{FF2B5EF4-FFF2-40B4-BE49-F238E27FC236}">
                  <a16:creationId xmlns:a16="http://schemas.microsoft.com/office/drawing/2014/main" id="{0AAFBEE8-0678-98D6-8F9B-B239899165BE}"/>
                </a:ext>
              </a:extLst>
            </p:cNvPr>
            <p:cNvSpPr/>
            <p:nvPr/>
          </p:nvSpPr>
          <p:spPr>
            <a:xfrm flipH="1">
              <a:off x="1936620" y="2810276"/>
              <a:ext cx="37216" cy="217523"/>
            </a:xfrm>
            <a:custGeom>
              <a:avLst/>
              <a:gdLst/>
              <a:ahLst/>
              <a:cxnLst/>
              <a:rect l="l" t="t" r="r" b="b"/>
              <a:pathLst>
                <a:path w="232" h="1356" extrusionOk="0">
                  <a:moveTo>
                    <a:pt x="69" y="1"/>
                  </a:moveTo>
                  <a:cubicBezTo>
                    <a:pt x="56" y="56"/>
                    <a:pt x="56" y="124"/>
                    <a:pt x="43" y="179"/>
                  </a:cubicBezTo>
                  <a:lnTo>
                    <a:pt x="27" y="355"/>
                  </a:lnTo>
                  <a:cubicBezTo>
                    <a:pt x="14" y="462"/>
                    <a:pt x="1" y="586"/>
                    <a:pt x="1" y="706"/>
                  </a:cubicBezTo>
                  <a:cubicBezTo>
                    <a:pt x="1" y="813"/>
                    <a:pt x="14" y="936"/>
                    <a:pt x="43" y="1057"/>
                  </a:cubicBezTo>
                  <a:cubicBezTo>
                    <a:pt x="69" y="1112"/>
                    <a:pt x="82" y="1167"/>
                    <a:pt x="108" y="1219"/>
                  </a:cubicBezTo>
                  <a:cubicBezTo>
                    <a:pt x="137" y="1248"/>
                    <a:pt x="150" y="1261"/>
                    <a:pt x="163" y="1287"/>
                  </a:cubicBezTo>
                  <a:cubicBezTo>
                    <a:pt x="189" y="1316"/>
                    <a:pt x="205" y="1329"/>
                    <a:pt x="231" y="1355"/>
                  </a:cubicBezTo>
                  <a:cubicBezTo>
                    <a:pt x="150" y="1261"/>
                    <a:pt x="108" y="1154"/>
                    <a:pt x="82" y="1044"/>
                  </a:cubicBezTo>
                  <a:cubicBezTo>
                    <a:pt x="69" y="936"/>
                    <a:pt x="56" y="813"/>
                    <a:pt x="56" y="706"/>
                  </a:cubicBezTo>
                  <a:cubicBezTo>
                    <a:pt x="56" y="586"/>
                    <a:pt x="69" y="475"/>
                    <a:pt x="69" y="355"/>
                  </a:cubicBezTo>
                  <a:cubicBezTo>
                    <a:pt x="69" y="231"/>
                    <a:pt x="82" y="124"/>
                    <a:pt x="69" y="1"/>
                  </a:cubicBezTo>
                  <a:close/>
                </a:path>
              </a:pathLst>
            </a:custGeom>
            <a:solidFill>
              <a:srgbClr val="6F4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82;p40">
              <a:extLst>
                <a:ext uri="{FF2B5EF4-FFF2-40B4-BE49-F238E27FC236}">
                  <a16:creationId xmlns:a16="http://schemas.microsoft.com/office/drawing/2014/main" id="{A844A560-B75C-F04A-97F3-E0873B64810E}"/>
                </a:ext>
              </a:extLst>
            </p:cNvPr>
            <p:cNvSpPr/>
            <p:nvPr/>
          </p:nvSpPr>
          <p:spPr>
            <a:xfrm flipH="1">
              <a:off x="1921540" y="2815089"/>
              <a:ext cx="26148" cy="329974"/>
            </a:xfrm>
            <a:custGeom>
              <a:avLst/>
              <a:gdLst/>
              <a:ahLst/>
              <a:cxnLst/>
              <a:rect l="l" t="t" r="r" b="b"/>
              <a:pathLst>
                <a:path w="163" h="2057" extrusionOk="0">
                  <a:moveTo>
                    <a:pt x="26" y="0"/>
                  </a:moveTo>
                  <a:cubicBezTo>
                    <a:pt x="13" y="175"/>
                    <a:pt x="0" y="351"/>
                    <a:pt x="0" y="513"/>
                  </a:cubicBezTo>
                  <a:cubicBezTo>
                    <a:pt x="0" y="689"/>
                    <a:pt x="0" y="864"/>
                    <a:pt x="13" y="1043"/>
                  </a:cubicBezTo>
                  <a:cubicBezTo>
                    <a:pt x="13" y="1205"/>
                    <a:pt x="26" y="1381"/>
                    <a:pt x="55" y="1556"/>
                  </a:cubicBezTo>
                  <a:cubicBezTo>
                    <a:pt x="68" y="1718"/>
                    <a:pt x="94" y="1894"/>
                    <a:pt x="162" y="2056"/>
                  </a:cubicBezTo>
                  <a:cubicBezTo>
                    <a:pt x="137" y="1975"/>
                    <a:pt x="124" y="1881"/>
                    <a:pt x="124" y="1800"/>
                  </a:cubicBezTo>
                  <a:cubicBezTo>
                    <a:pt x="107" y="1718"/>
                    <a:pt x="94" y="1637"/>
                    <a:pt x="94" y="1543"/>
                  </a:cubicBezTo>
                  <a:cubicBezTo>
                    <a:pt x="81" y="1381"/>
                    <a:pt x="68" y="1205"/>
                    <a:pt x="68" y="1027"/>
                  </a:cubicBezTo>
                  <a:cubicBezTo>
                    <a:pt x="55" y="864"/>
                    <a:pt x="55" y="689"/>
                    <a:pt x="42" y="513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6F4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83;p40">
              <a:extLst>
                <a:ext uri="{FF2B5EF4-FFF2-40B4-BE49-F238E27FC236}">
                  <a16:creationId xmlns:a16="http://schemas.microsoft.com/office/drawing/2014/main" id="{5EA2A4C1-8550-D4CC-EA4D-01C4948595AD}"/>
                </a:ext>
              </a:extLst>
            </p:cNvPr>
            <p:cNvSpPr/>
            <p:nvPr/>
          </p:nvSpPr>
          <p:spPr>
            <a:xfrm flipH="1">
              <a:off x="1886572" y="3101606"/>
              <a:ext cx="100259" cy="69460"/>
            </a:xfrm>
            <a:custGeom>
              <a:avLst/>
              <a:gdLst/>
              <a:ahLst/>
              <a:cxnLst/>
              <a:rect l="l" t="t" r="r" b="b"/>
              <a:pathLst>
                <a:path w="625" h="433" extrusionOk="0">
                  <a:moveTo>
                    <a:pt x="0" y="1"/>
                  </a:moveTo>
                  <a:cubicBezTo>
                    <a:pt x="56" y="27"/>
                    <a:pt x="95" y="69"/>
                    <a:pt x="150" y="108"/>
                  </a:cubicBezTo>
                  <a:cubicBezTo>
                    <a:pt x="205" y="134"/>
                    <a:pt x="257" y="176"/>
                    <a:pt x="299" y="215"/>
                  </a:cubicBezTo>
                  <a:cubicBezTo>
                    <a:pt x="394" y="296"/>
                    <a:pt x="501" y="377"/>
                    <a:pt x="624" y="433"/>
                  </a:cubicBezTo>
                  <a:cubicBezTo>
                    <a:pt x="569" y="394"/>
                    <a:pt x="530" y="351"/>
                    <a:pt x="475" y="296"/>
                  </a:cubicBezTo>
                  <a:cubicBezTo>
                    <a:pt x="432" y="257"/>
                    <a:pt x="381" y="215"/>
                    <a:pt x="338" y="176"/>
                  </a:cubicBezTo>
                  <a:cubicBezTo>
                    <a:pt x="286" y="134"/>
                    <a:pt x="231" y="95"/>
                    <a:pt x="176" y="69"/>
                  </a:cubicBezTo>
                  <a:cubicBezTo>
                    <a:pt x="124" y="40"/>
                    <a:pt x="56" y="14"/>
                    <a:pt x="0" y="1"/>
                  </a:cubicBezTo>
                  <a:close/>
                </a:path>
              </a:pathLst>
            </a:custGeom>
            <a:solidFill>
              <a:srgbClr val="6F4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84;p40">
              <a:extLst>
                <a:ext uri="{FF2B5EF4-FFF2-40B4-BE49-F238E27FC236}">
                  <a16:creationId xmlns:a16="http://schemas.microsoft.com/office/drawing/2014/main" id="{A8BDD0EE-1B11-C3DD-14F1-64FE44CD68A8}"/>
                </a:ext>
              </a:extLst>
            </p:cNvPr>
            <p:cNvSpPr/>
            <p:nvPr/>
          </p:nvSpPr>
          <p:spPr>
            <a:xfrm flipH="1">
              <a:off x="1698075" y="2804020"/>
              <a:ext cx="82453" cy="110686"/>
            </a:xfrm>
            <a:custGeom>
              <a:avLst/>
              <a:gdLst/>
              <a:ahLst/>
              <a:cxnLst/>
              <a:rect l="l" t="t" r="r" b="b"/>
              <a:pathLst>
                <a:path w="514" h="690" extrusionOk="0">
                  <a:moveTo>
                    <a:pt x="1" y="1"/>
                  </a:moveTo>
                  <a:cubicBezTo>
                    <a:pt x="14" y="150"/>
                    <a:pt x="69" y="300"/>
                    <a:pt x="163" y="420"/>
                  </a:cubicBezTo>
                  <a:cubicBezTo>
                    <a:pt x="257" y="543"/>
                    <a:pt x="381" y="650"/>
                    <a:pt x="514" y="689"/>
                  </a:cubicBezTo>
                  <a:cubicBezTo>
                    <a:pt x="394" y="608"/>
                    <a:pt x="283" y="501"/>
                    <a:pt x="202" y="394"/>
                  </a:cubicBezTo>
                  <a:cubicBezTo>
                    <a:pt x="121" y="270"/>
                    <a:pt x="56" y="137"/>
                    <a:pt x="1" y="1"/>
                  </a:cubicBezTo>
                  <a:close/>
                </a:path>
              </a:pathLst>
            </a:custGeom>
            <a:solidFill>
              <a:srgbClr val="6F4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85;p40">
              <a:extLst>
                <a:ext uri="{FF2B5EF4-FFF2-40B4-BE49-F238E27FC236}">
                  <a16:creationId xmlns:a16="http://schemas.microsoft.com/office/drawing/2014/main" id="{0FCBE20E-3C79-3C54-48DC-FDE2D1185D29}"/>
                </a:ext>
              </a:extLst>
            </p:cNvPr>
            <p:cNvSpPr/>
            <p:nvPr/>
          </p:nvSpPr>
          <p:spPr>
            <a:xfrm flipH="1">
              <a:off x="2058062" y="2791025"/>
              <a:ext cx="89351" cy="103307"/>
            </a:xfrm>
            <a:custGeom>
              <a:avLst/>
              <a:gdLst/>
              <a:ahLst/>
              <a:cxnLst/>
              <a:rect l="l" t="t" r="r" b="b"/>
              <a:pathLst>
                <a:path w="557" h="644" extrusionOk="0">
                  <a:moveTo>
                    <a:pt x="556" y="1"/>
                  </a:moveTo>
                  <a:cubicBezTo>
                    <a:pt x="514" y="150"/>
                    <a:pt x="446" y="283"/>
                    <a:pt x="352" y="394"/>
                  </a:cubicBezTo>
                  <a:cubicBezTo>
                    <a:pt x="313" y="446"/>
                    <a:pt x="258" y="501"/>
                    <a:pt x="202" y="543"/>
                  </a:cubicBezTo>
                  <a:cubicBezTo>
                    <a:pt x="176" y="569"/>
                    <a:pt x="134" y="595"/>
                    <a:pt x="108" y="608"/>
                  </a:cubicBezTo>
                  <a:cubicBezTo>
                    <a:pt x="82" y="624"/>
                    <a:pt x="40" y="637"/>
                    <a:pt x="1" y="637"/>
                  </a:cubicBezTo>
                  <a:cubicBezTo>
                    <a:pt x="14" y="642"/>
                    <a:pt x="27" y="643"/>
                    <a:pt x="41" y="643"/>
                  </a:cubicBezTo>
                  <a:cubicBezTo>
                    <a:pt x="68" y="643"/>
                    <a:pt x="95" y="637"/>
                    <a:pt x="121" y="637"/>
                  </a:cubicBezTo>
                  <a:cubicBezTo>
                    <a:pt x="150" y="624"/>
                    <a:pt x="189" y="608"/>
                    <a:pt x="232" y="582"/>
                  </a:cubicBezTo>
                  <a:cubicBezTo>
                    <a:pt x="284" y="543"/>
                    <a:pt x="352" y="488"/>
                    <a:pt x="394" y="420"/>
                  </a:cubicBezTo>
                  <a:cubicBezTo>
                    <a:pt x="446" y="364"/>
                    <a:pt x="488" y="299"/>
                    <a:pt x="514" y="231"/>
                  </a:cubicBezTo>
                  <a:cubicBezTo>
                    <a:pt x="540" y="150"/>
                    <a:pt x="556" y="82"/>
                    <a:pt x="556" y="1"/>
                  </a:cubicBezTo>
                  <a:close/>
                </a:path>
              </a:pathLst>
            </a:custGeom>
            <a:solidFill>
              <a:srgbClr val="6F4C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86;p40">
              <a:extLst>
                <a:ext uri="{FF2B5EF4-FFF2-40B4-BE49-F238E27FC236}">
                  <a16:creationId xmlns:a16="http://schemas.microsoft.com/office/drawing/2014/main" id="{F7A17327-8D68-5032-9AA7-8DFEE9BA9235}"/>
                </a:ext>
              </a:extLst>
            </p:cNvPr>
            <p:cNvSpPr/>
            <p:nvPr/>
          </p:nvSpPr>
          <p:spPr>
            <a:xfrm flipH="1">
              <a:off x="1921554" y="4026609"/>
              <a:ext cx="334626" cy="440018"/>
            </a:xfrm>
            <a:custGeom>
              <a:avLst/>
              <a:gdLst/>
              <a:ahLst/>
              <a:cxnLst/>
              <a:rect l="l" t="t" r="r" b="b"/>
              <a:pathLst>
                <a:path w="2086" h="2743" extrusionOk="0">
                  <a:moveTo>
                    <a:pt x="910" y="39"/>
                  </a:moveTo>
                  <a:cubicBezTo>
                    <a:pt x="910" y="39"/>
                    <a:pt x="910" y="39"/>
                    <a:pt x="910" y="39"/>
                  </a:cubicBezTo>
                  <a:lnTo>
                    <a:pt x="910" y="39"/>
                  </a:lnTo>
                  <a:lnTo>
                    <a:pt x="910" y="39"/>
                  </a:lnTo>
                  <a:close/>
                  <a:moveTo>
                    <a:pt x="2085" y="0"/>
                  </a:moveTo>
                  <a:lnTo>
                    <a:pt x="2085" y="0"/>
                  </a:lnTo>
                  <a:cubicBezTo>
                    <a:pt x="2060" y="39"/>
                    <a:pt x="1692" y="68"/>
                    <a:pt x="1517" y="68"/>
                  </a:cubicBezTo>
                  <a:cubicBezTo>
                    <a:pt x="1401" y="73"/>
                    <a:pt x="1308" y="75"/>
                    <a:pt x="1232" y="75"/>
                  </a:cubicBezTo>
                  <a:cubicBezTo>
                    <a:pt x="916" y="75"/>
                    <a:pt x="910" y="41"/>
                    <a:pt x="910" y="39"/>
                  </a:cubicBezTo>
                  <a:lnTo>
                    <a:pt x="910" y="39"/>
                  </a:lnTo>
                  <a:lnTo>
                    <a:pt x="1017" y="1949"/>
                  </a:lnTo>
                  <a:cubicBezTo>
                    <a:pt x="1017" y="1949"/>
                    <a:pt x="244" y="2407"/>
                    <a:pt x="16" y="2599"/>
                  </a:cubicBezTo>
                  <a:cubicBezTo>
                    <a:pt x="0" y="2612"/>
                    <a:pt x="0" y="2680"/>
                    <a:pt x="0" y="2693"/>
                  </a:cubicBezTo>
                  <a:cubicBezTo>
                    <a:pt x="82" y="2729"/>
                    <a:pt x="189" y="2743"/>
                    <a:pt x="308" y="2743"/>
                  </a:cubicBezTo>
                  <a:cubicBezTo>
                    <a:pt x="687" y="2743"/>
                    <a:pt x="1189" y="2602"/>
                    <a:pt x="1397" y="2570"/>
                  </a:cubicBezTo>
                  <a:cubicBezTo>
                    <a:pt x="1653" y="2544"/>
                    <a:pt x="1829" y="2475"/>
                    <a:pt x="1949" y="2407"/>
                  </a:cubicBezTo>
                  <a:lnTo>
                    <a:pt x="2085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87;p40">
              <a:extLst>
                <a:ext uri="{FF2B5EF4-FFF2-40B4-BE49-F238E27FC236}">
                  <a16:creationId xmlns:a16="http://schemas.microsoft.com/office/drawing/2014/main" id="{FF0331C8-0A9F-D4B9-8014-60C3D5D2B7D9}"/>
                </a:ext>
              </a:extLst>
            </p:cNvPr>
            <p:cNvSpPr/>
            <p:nvPr/>
          </p:nvSpPr>
          <p:spPr>
            <a:xfrm flipH="1">
              <a:off x="1943371" y="4412750"/>
              <a:ext cx="316980" cy="68978"/>
            </a:xfrm>
            <a:custGeom>
              <a:avLst/>
              <a:gdLst/>
              <a:ahLst/>
              <a:cxnLst/>
              <a:rect l="l" t="t" r="r" b="b"/>
              <a:pathLst>
                <a:path w="1976" h="430" extrusionOk="0">
                  <a:moveTo>
                    <a:pt x="1975" y="0"/>
                  </a:moveTo>
                  <a:cubicBezTo>
                    <a:pt x="1855" y="68"/>
                    <a:pt x="1679" y="137"/>
                    <a:pt x="1423" y="163"/>
                  </a:cubicBezTo>
                  <a:cubicBezTo>
                    <a:pt x="1215" y="195"/>
                    <a:pt x="713" y="336"/>
                    <a:pt x="334" y="336"/>
                  </a:cubicBezTo>
                  <a:cubicBezTo>
                    <a:pt x="215" y="336"/>
                    <a:pt x="108" y="322"/>
                    <a:pt x="26" y="286"/>
                  </a:cubicBezTo>
                  <a:lnTo>
                    <a:pt x="26" y="286"/>
                  </a:lnTo>
                  <a:cubicBezTo>
                    <a:pt x="1" y="384"/>
                    <a:pt x="21" y="429"/>
                    <a:pt x="226" y="429"/>
                  </a:cubicBezTo>
                  <a:cubicBezTo>
                    <a:pt x="333" y="429"/>
                    <a:pt x="490" y="417"/>
                    <a:pt x="718" y="393"/>
                  </a:cubicBezTo>
                  <a:cubicBezTo>
                    <a:pt x="1436" y="312"/>
                    <a:pt x="1975" y="124"/>
                    <a:pt x="1975" y="124"/>
                  </a:cubicBezTo>
                  <a:lnTo>
                    <a:pt x="1975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88;p40">
              <a:extLst>
                <a:ext uri="{FF2B5EF4-FFF2-40B4-BE49-F238E27FC236}">
                  <a16:creationId xmlns:a16="http://schemas.microsoft.com/office/drawing/2014/main" id="{489FCC6A-BFB2-B2F2-E1AD-5BF9FC4A4673}"/>
                </a:ext>
              </a:extLst>
            </p:cNvPr>
            <p:cNvSpPr/>
            <p:nvPr/>
          </p:nvSpPr>
          <p:spPr>
            <a:xfrm flipH="1">
              <a:off x="1700172" y="4052598"/>
              <a:ext cx="336711" cy="442264"/>
            </a:xfrm>
            <a:custGeom>
              <a:avLst/>
              <a:gdLst/>
              <a:ahLst/>
              <a:cxnLst/>
              <a:rect l="l" t="t" r="r" b="b"/>
              <a:pathLst>
                <a:path w="2099" h="2757" extrusionOk="0">
                  <a:moveTo>
                    <a:pt x="923" y="53"/>
                  </a:moveTo>
                  <a:cubicBezTo>
                    <a:pt x="923" y="53"/>
                    <a:pt x="923" y="53"/>
                    <a:pt x="923" y="53"/>
                  </a:cubicBezTo>
                  <a:lnTo>
                    <a:pt x="923" y="53"/>
                  </a:lnTo>
                  <a:lnTo>
                    <a:pt x="923" y="53"/>
                  </a:lnTo>
                  <a:close/>
                  <a:moveTo>
                    <a:pt x="2099" y="1"/>
                  </a:moveTo>
                  <a:cubicBezTo>
                    <a:pt x="2086" y="53"/>
                    <a:pt x="1706" y="82"/>
                    <a:pt x="1544" y="82"/>
                  </a:cubicBezTo>
                  <a:cubicBezTo>
                    <a:pt x="1425" y="87"/>
                    <a:pt x="1330" y="89"/>
                    <a:pt x="1252" y="89"/>
                  </a:cubicBezTo>
                  <a:cubicBezTo>
                    <a:pt x="929" y="89"/>
                    <a:pt x="923" y="54"/>
                    <a:pt x="923" y="53"/>
                  </a:cubicBezTo>
                  <a:lnTo>
                    <a:pt x="923" y="53"/>
                  </a:lnTo>
                  <a:lnTo>
                    <a:pt x="1030" y="1963"/>
                  </a:lnTo>
                  <a:cubicBezTo>
                    <a:pt x="1030" y="1963"/>
                    <a:pt x="192" y="2424"/>
                    <a:pt x="14" y="2625"/>
                  </a:cubicBezTo>
                  <a:cubicBezTo>
                    <a:pt x="1" y="2638"/>
                    <a:pt x="30" y="2693"/>
                    <a:pt x="14" y="2706"/>
                  </a:cubicBezTo>
                  <a:cubicBezTo>
                    <a:pt x="99" y="2742"/>
                    <a:pt x="207" y="2756"/>
                    <a:pt x="328" y="2756"/>
                  </a:cubicBezTo>
                  <a:cubicBezTo>
                    <a:pt x="709" y="2756"/>
                    <a:pt x="1206" y="2616"/>
                    <a:pt x="1423" y="2586"/>
                  </a:cubicBezTo>
                  <a:cubicBezTo>
                    <a:pt x="1680" y="2544"/>
                    <a:pt x="1855" y="2489"/>
                    <a:pt x="1979" y="2424"/>
                  </a:cubicBezTo>
                  <a:lnTo>
                    <a:pt x="2099" y="1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89;p40">
              <a:extLst>
                <a:ext uri="{FF2B5EF4-FFF2-40B4-BE49-F238E27FC236}">
                  <a16:creationId xmlns:a16="http://schemas.microsoft.com/office/drawing/2014/main" id="{1E9D2AC7-6644-E9D9-A200-74FC2560DCD2}"/>
                </a:ext>
              </a:extLst>
            </p:cNvPr>
            <p:cNvSpPr/>
            <p:nvPr/>
          </p:nvSpPr>
          <p:spPr>
            <a:xfrm flipH="1">
              <a:off x="1719421" y="4441305"/>
              <a:ext cx="318103" cy="68016"/>
            </a:xfrm>
            <a:custGeom>
              <a:avLst/>
              <a:gdLst/>
              <a:ahLst/>
              <a:cxnLst/>
              <a:rect l="l" t="t" r="r" b="b"/>
              <a:pathLst>
                <a:path w="1983" h="424" extrusionOk="0">
                  <a:moveTo>
                    <a:pt x="1983" y="1"/>
                  </a:moveTo>
                  <a:lnTo>
                    <a:pt x="1983" y="1"/>
                  </a:lnTo>
                  <a:cubicBezTo>
                    <a:pt x="1859" y="66"/>
                    <a:pt x="1684" y="121"/>
                    <a:pt x="1427" y="163"/>
                  </a:cubicBezTo>
                  <a:cubicBezTo>
                    <a:pt x="1210" y="193"/>
                    <a:pt x="713" y="333"/>
                    <a:pt x="332" y="333"/>
                  </a:cubicBezTo>
                  <a:cubicBezTo>
                    <a:pt x="211" y="333"/>
                    <a:pt x="103" y="319"/>
                    <a:pt x="18" y="283"/>
                  </a:cubicBezTo>
                  <a:lnTo>
                    <a:pt x="18" y="283"/>
                  </a:lnTo>
                  <a:cubicBezTo>
                    <a:pt x="0" y="376"/>
                    <a:pt x="26" y="424"/>
                    <a:pt x="246" y="424"/>
                  </a:cubicBezTo>
                  <a:cubicBezTo>
                    <a:pt x="351" y="424"/>
                    <a:pt x="500" y="413"/>
                    <a:pt x="710" y="391"/>
                  </a:cubicBezTo>
                  <a:cubicBezTo>
                    <a:pt x="1440" y="309"/>
                    <a:pt x="1967" y="121"/>
                    <a:pt x="1967" y="121"/>
                  </a:cubicBezTo>
                  <a:lnTo>
                    <a:pt x="1983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90;p40">
              <a:extLst>
                <a:ext uri="{FF2B5EF4-FFF2-40B4-BE49-F238E27FC236}">
                  <a16:creationId xmlns:a16="http://schemas.microsoft.com/office/drawing/2014/main" id="{C7228E37-D697-D01B-33C8-9B576EF1C746}"/>
                </a:ext>
              </a:extLst>
            </p:cNvPr>
            <p:cNvSpPr/>
            <p:nvPr/>
          </p:nvSpPr>
          <p:spPr>
            <a:xfrm flipH="1">
              <a:off x="1943357" y="2363175"/>
              <a:ext cx="160" cy="16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D82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91;p40">
              <a:extLst>
                <a:ext uri="{FF2B5EF4-FFF2-40B4-BE49-F238E27FC236}">
                  <a16:creationId xmlns:a16="http://schemas.microsoft.com/office/drawing/2014/main" id="{4F889C88-2328-5554-2D32-DDAB30E791BA}"/>
                </a:ext>
              </a:extLst>
            </p:cNvPr>
            <p:cNvSpPr/>
            <p:nvPr/>
          </p:nvSpPr>
          <p:spPr>
            <a:xfrm flipH="1">
              <a:off x="1724077" y="2282963"/>
              <a:ext cx="399273" cy="504024"/>
            </a:xfrm>
            <a:custGeom>
              <a:avLst/>
              <a:gdLst/>
              <a:ahLst/>
              <a:cxnLst/>
              <a:rect l="l" t="t" r="r" b="b"/>
              <a:pathLst>
                <a:path w="2489" h="3142" extrusionOk="0">
                  <a:moveTo>
                    <a:pt x="621" y="107"/>
                  </a:moveTo>
                  <a:lnTo>
                    <a:pt x="621" y="107"/>
                  </a:lnTo>
                  <a:cubicBezTo>
                    <a:pt x="620" y="107"/>
                    <a:pt x="621" y="108"/>
                    <a:pt x="621" y="108"/>
                  </a:cubicBezTo>
                  <a:lnTo>
                    <a:pt x="621" y="108"/>
                  </a:lnTo>
                  <a:cubicBezTo>
                    <a:pt x="621" y="108"/>
                    <a:pt x="621" y="108"/>
                    <a:pt x="621" y="108"/>
                  </a:cubicBezTo>
                  <a:cubicBezTo>
                    <a:pt x="621" y="108"/>
                    <a:pt x="621" y="107"/>
                    <a:pt x="621" y="107"/>
                  </a:cubicBezTo>
                  <a:close/>
                  <a:moveTo>
                    <a:pt x="1582" y="1"/>
                  </a:moveTo>
                  <a:cubicBezTo>
                    <a:pt x="1356" y="201"/>
                    <a:pt x="1161" y="262"/>
                    <a:pt x="1007" y="262"/>
                  </a:cubicBezTo>
                  <a:cubicBezTo>
                    <a:pt x="768" y="262"/>
                    <a:pt x="628" y="116"/>
                    <a:pt x="621" y="108"/>
                  </a:cubicBezTo>
                  <a:lnTo>
                    <a:pt x="621" y="108"/>
                  </a:lnTo>
                  <a:cubicBezTo>
                    <a:pt x="595" y="150"/>
                    <a:pt x="390" y="189"/>
                    <a:pt x="202" y="270"/>
                  </a:cubicBezTo>
                  <a:cubicBezTo>
                    <a:pt x="215" y="527"/>
                    <a:pt x="257" y="744"/>
                    <a:pt x="176" y="1001"/>
                  </a:cubicBezTo>
                  <a:cubicBezTo>
                    <a:pt x="108" y="1176"/>
                    <a:pt x="0" y="1355"/>
                    <a:pt x="13" y="1544"/>
                  </a:cubicBezTo>
                  <a:cubicBezTo>
                    <a:pt x="13" y="1745"/>
                    <a:pt x="176" y="1937"/>
                    <a:pt x="202" y="2151"/>
                  </a:cubicBezTo>
                  <a:cubicBezTo>
                    <a:pt x="202" y="2180"/>
                    <a:pt x="108" y="2817"/>
                    <a:pt x="228" y="2911"/>
                  </a:cubicBezTo>
                  <a:cubicBezTo>
                    <a:pt x="274" y="2946"/>
                    <a:pt x="602" y="3142"/>
                    <a:pt x="1217" y="3142"/>
                  </a:cubicBezTo>
                  <a:cubicBezTo>
                    <a:pt x="1515" y="3142"/>
                    <a:pt x="1880" y="3096"/>
                    <a:pt x="2313" y="2963"/>
                  </a:cubicBezTo>
                  <a:cubicBezTo>
                    <a:pt x="2381" y="2950"/>
                    <a:pt x="2437" y="2369"/>
                    <a:pt x="2420" y="2248"/>
                  </a:cubicBezTo>
                  <a:cubicBezTo>
                    <a:pt x="2381" y="2005"/>
                    <a:pt x="2407" y="1800"/>
                    <a:pt x="2437" y="1569"/>
                  </a:cubicBezTo>
                  <a:cubicBezTo>
                    <a:pt x="2489" y="1274"/>
                    <a:pt x="2489" y="962"/>
                    <a:pt x="2420" y="663"/>
                  </a:cubicBezTo>
                  <a:cubicBezTo>
                    <a:pt x="2368" y="462"/>
                    <a:pt x="2368" y="95"/>
                    <a:pt x="2125" y="56"/>
                  </a:cubicBezTo>
                  <a:cubicBezTo>
                    <a:pt x="2070" y="40"/>
                    <a:pt x="1582" y="1"/>
                    <a:pt x="1582" y="1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92;p40">
              <a:extLst>
                <a:ext uri="{FF2B5EF4-FFF2-40B4-BE49-F238E27FC236}">
                  <a16:creationId xmlns:a16="http://schemas.microsoft.com/office/drawing/2014/main" id="{A75F6FB4-D5C6-0CC1-48A2-11C62B54648A}"/>
                </a:ext>
              </a:extLst>
            </p:cNvPr>
            <p:cNvSpPr/>
            <p:nvPr/>
          </p:nvSpPr>
          <p:spPr>
            <a:xfrm flipH="1">
              <a:off x="2036731" y="2320021"/>
              <a:ext cx="201802" cy="484132"/>
            </a:xfrm>
            <a:custGeom>
              <a:avLst/>
              <a:gdLst/>
              <a:ahLst/>
              <a:cxnLst/>
              <a:rect l="l" t="t" r="r" b="b"/>
              <a:pathLst>
                <a:path w="1258" h="3018" extrusionOk="0">
                  <a:moveTo>
                    <a:pt x="1027" y="0"/>
                  </a:moveTo>
                  <a:cubicBezTo>
                    <a:pt x="865" y="0"/>
                    <a:pt x="676" y="107"/>
                    <a:pt x="608" y="231"/>
                  </a:cubicBezTo>
                  <a:cubicBezTo>
                    <a:pt x="556" y="296"/>
                    <a:pt x="82" y="2612"/>
                    <a:pt x="14" y="2693"/>
                  </a:cubicBezTo>
                  <a:cubicBezTo>
                    <a:pt x="1" y="2774"/>
                    <a:pt x="420" y="3018"/>
                    <a:pt x="663" y="3018"/>
                  </a:cubicBezTo>
                  <a:cubicBezTo>
                    <a:pt x="770" y="3018"/>
                    <a:pt x="1176" y="1056"/>
                    <a:pt x="1176" y="1056"/>
                  </a:cubicBezTo>
                  <a:cubicBezTo>
                    <a:pt x="1258" y="962"/>
                    <a:pt x="962" y="702"/>
                    <a:pt x="988" y="582"/>
                  </a:cubicBezTo>
                  <a:cubicBezTo>
                    <a:pt x="1014" y="432"/>
                    <a:pt x="1069" y="202"/>
                    <a:pt x="1027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93;p40">
              <a:extLst>
                <a:ext uri="{FF2B5EF4-FFF2-40B4-BE49-F238E27FC236}">
                  <a16:creationId xmlns:a16="http://schemas.microsoft.com/office/drawing/2014/main" id="{64DDED4D-ACE8-D5F0-590D-E39FFC5730E2}"/>
                </a:ext>
              </a:extLst>
            </p:cNvPr>
            <p:cNvSpPr/>
            <p:nvPr/>
          </p:nvSpPr>
          <p:spPr>
            <a:xfrm flipH="1">
              <a:off x="1841333" y="2272054"/>
              <a:ext cx="117424" cy="98174"/>
            </a:xfrm>
            <a:custGeom>
              <a:avLst/>
              <a:gdLst/>
              <a:ahLst/>
              <a:cxnLst/>
              <a:rect l="l" t="t" r="r" b="b"/>
              <a:pathLst>
                <a:path w="732" h="612" extrusionOk="0">
                  <a:moveTo>
                    <a:pt x="420" y="0"/>
                  </a:moveTo>
                  <a:cubicBezTo>
                    <a:pt x="355" y="150"/>
                    <a:pt x="1" y="325"/>
                    <a:pt x="1" y="325"/>
                  </a:cubicBezTo>
                  <a:lnTo>
                    <a:pt x="206" y="611"/>
                  </a:lnTo>
                  <a:cubicBezTo>
                    <a:pt x="436" y="514"/>
                    <a:pt x="732" y="82"/>
                    <a:pt x="732" y="82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rgbClr val="FDF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94;p40">
              <a:extLst>
                <a:ext uri="{FF2B5EF4-FFF2-40B4-BE49-F238E27FC236}">
                  <a16:creationId xmlns:a16="http://schemas.microsoft.com/office/drawing/2014/main" id="{5087C2DF-505A-EB4E-E7F3-F40FDDBEB1F3}"/>
                </a:ext>
              </a:extLst>
            </p:cNvPr>
            <p:cNvSpPr/>
            <p:nvPr/>
          </p:nvSpPr>
          <p:spPr>
            <a:xfrm flipH="1">
              <a:off x="1958601" y="2282963"/>
              <a:ext cx="89191" cy="87266"/>
            </a:xfrm>
            <a:custGeom>
              <a:avLst/>
              <a:gdLst/>
              <a:ahLst/>
              <a:cxnLst/>
              <a:rect l="l" t="t" r="r" b="b"/>
              <a:pathLst>
                <a:path w="556" h="544" extrusionOk="0">
                  <a:moveTo>
                    <a:pt x="312" y="1"/>
                  </a:moveTo>
                  <a:lnTo>
                    <a:pt x="0" y="108"/>
                  </a:lnTo>
                  <a:cubicBezTo>
                    <a:pt x="0" y="325"/>
                    <a:pt x="286" y="543"/>
                    <a:pt x="286" y="543"/>
                  </a:cubicBezTo>
                  <a:lnTo>
                    <a:pt x="556" y="257"/>
                  </a:lnTo>
                  <a:cubicBezTo>
                    <a:pt x="260" y="244"/>
                    <a:pt x="312" y="1"/>
                    <a:pt x="312" y="1"/>
                  </a:cubicBezTo>
                  <a:close/>
                </a:path>
              </a:pathLst>
            </a:custGeom>
            <a:solidFill>
              <a:srgbClr val="FDF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95;p40">
              <a:extLst>
                <a:ext uri="{FF2B5EF4-FFF2-40B4-BE49-F238E27FC236}">
                  <a16:creationId xmlns:a16="http://schemas.microsoft.com/office/drawing/2014/main" id="{2EB23094-24C1-3409-1FBE-295375EE3B3B}"/>
                </a:ext>
              </a:extLst>
            </p:cNvPr>
            <p:cNvSpPr/>
            <p:nvPr/>
          </p:nvSpPr>
          <p:spPr>
            <a:xfrm flipH="1">
              <a:off x="1951700" y="2341357"/>
              <a:ext cx="35131" cy="427987"/>
            </a:xfrm>
            <a:custGeom>
              <a:avLst/>
              <a:gdLst/>
              <a:ahLst/>
              <a:cxnLst/>
              <a:rect l="l" t="t" r="r" b="b"/>
              <a:pathLst>
                <a:path w="219" h="2668" extrusionOk="0">
                  <a:moveTo>
                    <a:pt x="163" y="0"/>
                  </a:moveTo>
                  <a:cubicBezTo>
                    <a:pt x="163" y="17"/>
                    <a:pt x="150" y="43"/>
                    <a:pt x="150" y="82"/>
                  </a:cubicBezTo>
                  <a:lnTo>
                    <a:pt x="150" y="218"/>
                  </a:lnTo>
                  <a:cubicBezTo>
                    <a:pt x="150" y="273"/>
                    <a:pt x="163" y="325"/>
                    <a:pt x="163" y="393"/>
                  </a:cubicBezTo>
                  <a:cubicBezTo>
                    <a:pt x="176" y="462"/>
                    <a:pt x="176" y="530"/>
                    <a:pt x="163" y="598"/>
                  </a:cubicBezTo>
                  <a:cubicBezTo>
                    <a:pt x="150" y="666"/>
                    <a:pt x="124" y="747"/>
                    <a:pt x="108" y="812"/>
                  </a:cubicBezTo>
                  <a:cubicBezTo>
                    <a:pt x="82" y="894"/>
                    <a:pt x="56" y="975"/>
                    <a:pt x="26" y="1056"/>
                  </a:cubicBezTo>
                  <a:cubicBezTo>
                    <a:pt x="13" y="1137"/>
                    <a:pt x="0" y="1235"/>
                    <a:pt x="0" y="1316"/>
                  </a:cubicBezTo>
                  <a:cubicBezTo>
                    <a:pt x="13" y="1410"/>
                    <a:pt x="43" y="1491"/>
                    <a:pt x="69" y="1573"/>
                  </a:cubicBezTo>
                  <a:cubicBezTo>
                    <a:pt x="82" y="1654"/>
                    <a:pt x="95" y="1735"/>
                    <a:pt x="108" y="1816"/>
                  </a:cubicBezTo>
                  <a:cubicBezTo>
                    <a:pt x="124" y="1966"/>
                    <a:pt x="150" y="2112"/>
                    <a:pt x="150" y="2248"/>
                  </a:cubicBezTo>
                  <a:cubicBezTo>
                    <a:pt x="163" y="2372"/>
                    <a:pt x="176" y="2479"/>
                    <a:pt x="176" y="2560"/>
                  </a:cubicBezTo>
                  <a:lnTo>
                    <a:pt x="176" y="2667"/>
                  </a:lnTo>
                  <a:cubicBezTo>
                    <a:pt x="176" y="2667"/>
                    <a:pt x="189" y="2628"/>
                    <a:pt x="189" y="2560"/>
                  </a:cubicBezTo>
                  <a:lnTo>
                    <a:pt x="189" y="2248"/>
                  </a:lnTo>
                  <a:cubicBezTo>
                    <a:pt x="176" y="2180"/>
                    <a:pt x="176" y="2112"/>
                    <a:pt x="176" y="2031"/>
                  </a:cubicBezTo>
                  <a:cubicBezTo>
                    <a:pt x="163" y="1966"/>
                    <a:pt x="163" y="1884"/>
                    <a:pt x="150" y="1803"/>
                  </a:cubicBezTo>
                  <a:cubicBezTo>
                    <a:pt x="150" y="1722"/>
                    <a:pt x="137" y="1641"/>
                    <a:pt x="108" y="1560"/>
                  </a:cubicBezTo>
                  <a:cubicBezTo>
                    <a:pt x="95" y="1478"/>
                    <a:pt x="56" y="1397"/>
                    <a:pt x="56" y="1316"/>
                  </a:cubicBezTo>
                  <a:cubicBezTo>
                    <a:pt x="56" y="1235"/>
                    <a:pt x="69" y="1154"/>
                    <a:pt x="82" y="1072"/>
                  </a:cubicBezTo>
                  <a:cubicBezTo>
                    <a:pt x="95" y="991"/>
                    <a:pt x="124" y="910"/>
                    <a:pt x="150" y="829"/>
                  </a:cubicBezTo>
                  <a:cubicBezTo>
                    <a:pt x="176" y="747"/>
                    <a:pt x="189" y="679"/>
                    <a:pt x="205" y="598"/>
                  </a:cubicBezTo>
                  <a:cubicBezTo>
                    <a:pt x="218" y="530"/>
                    <a:pt x="205" y="449"/>
                    <a:pt x="205" y="393"/>
                  </a:cubicBezTo>
                  <a:cubicBezTo>
                    <a:pt x="189" y="325"/>
                    <a:pt x="176" y="273"/>
                    <a:pt x="176" y="218"/>
                  </a:cubicBezTo>
                  <a:cubicBezTo>
                    <a:pt x="163" y="163"/>
                    <a:pt x="163" y="124"/>
                    <a:pt x="163" y="82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96;p40">
              <a:extLst>
                <a:ext uri="{FF2B5EF4-FFF2-40B4-BE49-F238E27FC236}">
                  <a16:creationId xmlns:a16="http://schemas.microsoft.com/office/drawing/2014/main" id="{A44C25A8-74E2-8429-FF6A-383C70878004}"/>
                </a:ext>
              </a:extLst>
            </p:cNvPr>
            <p:cNvSpPr/>
            <p:nvPr/>
          </p:nvSpPr>
          <p:spPr>
            <a:xfrm flipH="1">
              <a:off x="2081963" y="2359004"/>
              <a:ext cx="39302" cy="384194"/>
            </a:xfrm>
            <a:custGeom>
              <a:avLst/>
              <a:gdLst/>
              <a:ahLst/>
              <a:cxnLst/>
              <a:rect l="l" t="t" r="r" b="b"/>
              <a:pathLst>
                <a:path w="245" h="2395" extrusionOk="0">
                  <a:moveTo>
                    <a:pt x="189" y="1"/>
                  </a:moveTo>
                  <a:cubicBezTo>
                    <a:pt x="202" y="69"/>
                    <a:pt x="215" y="134"/>
                    <a:pt x="215" y="202"/>
                  </a:cubicBezTo>
                  <a:cubicBezTo>
                    <a:pt x="215" y="257"/>
                    <a:pt x="215" y="326"/>
                    <a:pt x="202" y="394"/>
                  </a:cubicBezTo>
                  <a:cubicBezTo>
                    <a:pt x="189" y="420"/>
                    <a:pt x="176" y="446"/>
                    <a:pt x="163" y="488"/>
                  </a:cubicBezTo>
                  <a:lnTo>
                    <a:pt x="121" y="569"/>
                  </a:lnTo>
                  <a:cubicBezTo>
                    <a:pt x="95" y="595"/>
                    <a:pt x="82" y="637"/>
                    <a:pt x="82" y="663"/>
                  </a:cubicBezTo>
                  <a:cubicBezTo>
                    <a:pt x="69" y="702"/>
                    <a:pt x="52" y="732"/>
                    <a:pt x="52" y="771"/>
                  </a:cubicBezTo>
                  <a:cubicBezTo>
                    <a:pt x="13" y="894"/>
                    <a:pt x="0" y="1027"/>
                    <a:pt x="13" y="1177"/>
                  </a:cubicBezTo>
                  <a:cubicBezTo>
                    <a:pt x="13" y="1206"/>
                    <a:pt x="26" y="1245"/>
                    <a:pt x="26" y="1271"/>
                  </a:cubicBezTo>
                  <a:cubicBezTo>
                    <a:pt x="39" y="1313"/>
                    <a:pt x="52" y="1339"/>
                    <a:pt x="52" y="1381"/>
                  </a:cubicBezTo>
                  <a:cubicBezTo>
                    <a:pt x="69" y="1407"/>
                    <a:pt x="82" y="1433"/>
                    <a:pt x="108" y="1476"/>
                  </a:cubicBezTo>
                  <a:cubicBezTo>
                    <a:pt x="108" y="1489"/>
                    <a:pt x="121" y="1502"/>
                    <a:pt x="134" y="1515"/>
                  </a:cubicBezTo>
                  <a:lnTo>
                    <a:pt x="161" y="1554"/>
                  </a:lnTo>
                  <a:lnTo>
                    <a:pt x="161" y="1554"/>
                  </a:lnTo>
                  <a:cubicBezTo>
                    <a:pt x="157" y="1564"/>
                    <a:pt x="150" y="1576"/>
                    <a:pt x="150" y="1596"/>
                  </a:cubicBezTo>
                  <a:lnTo>
                    <a:pt x="150" y="1651"/>
                  </a:lnTo>
                  <a:cubicBezTo>
                    <a:pt x="150" y="1677"/>
                    <a:pt x="150" y="1719"/>
                    <a:pt x="134" y="1758"/>
                  </a:cubicBezTo>
                  <a:lnTo>
                    <a:pt x="121" y="1963"/>
                  </a:lnTo>
                  <a:lnTo>
                    <a:pt x="121" y="2180"/>
                  </a:lnTo>
                  <a:cubicBezTo>
                    <a:pt x="134" y="2262"/>
                    <a:pt x="150" y="2327"/>
                    <a:pt x="176" y="2395"/>
                  </a:cubicBezTo>
                  <a:cubicBezTo>
                    <a:pt x="163" y="2327"/>
                    <a:pt x="150" y="2245"/>
                    <a:pt x="150" y="2180"/>
                  </a:cubicBezTo>
                  <a:cubicBezTo>
                    <a:pt x="134" y="2112"/>
                    <a:pt x="150" y="2044"/>
                    <a:pt x="163" y="1976"/>
                  </a:cubicBezTo>
                  <a:lnTo>
                    <a:pt x="189" y="1758"/>
                  </a:lnTo>
                  <a:lnTo>
                    <a:pt x="189" y="1651"/>
                  </a:lnTo>
                  <a:lnTo>
                    <a:pt x="202" y="1596"/>
                  </a:lnTo>
                  <a:lnTo>
                    <a:pt x="202" y="1544"/>
                  </a:lnTo>
                  <a:lnTo>
                    <a:pt x="202" y="1531"/>
                  </a:lnTo>
                  <a:lnTo>
                    <a:pt x="176" y="1489"/>
                  </a:lnTo>
                  <a:cubicBezTo>
                    <a:pt x="163" y="1476"/>
                    <a:pt x="150" y="1463"/>
                    <a:pt x="150" y="1450"/>
                  </a:cubicBezTo>
                  <a:cubicBezTo>
                    <a:pt x="134" y="1420"/>
                    <a:pt x="121" y="1394"/>
                    <a:pt x="108" y="1352"/>
                  </a:cubicBezTo>
                  <a:cubicBezTo>
                    <a:pt x="95" y="1326"/>
                    <a:pt x="95" y="1300"/>
                    <a:pt x="82" y="1258"/>
                  </a:cubicBezTo>
                  <a:cubicBezTo>
                    <a:pt x="82" y="1232"/>
                    <a:pt x="82" y="1206"/>
                    <a:pt x="69" y="1164"/>
                  </a:cubicBezTo>
                  <a:cubicBezTo>
                    <a:pt x="52" y="1044"/>
                    <a:pt x="69" y="907"/>
                    <a:pt x="95" y="771"/>
                  </a:cubicBezTo>
                  <a:cubicBezTo>
                    <a:pt x="108" y="745"/>
                    <a:pt x="108" y="719"/>
                    <a:pt x="121" y="676"/>
                  </a:cubicBezTo>
                  <a:cubicBezTo>
                    <a:pt x="121" y="650"/>
                    <a:pt x="134" y="621"/>
                    <a:pt x="150" y="582"/>
                  </a:cubicBezTo>
                  <a:lnTo>
                    <a:pt x="189" y="501"/>
                  </a:lnTo>
                  <a:cubicBezTo>
                    <a:pt x="215" y="459"/>
                    <a:pt x="215" y="433"/>
                    <a:pt x="231" y="407"/>
                  </a:cubicBezTo>
                  <a:cubicBezTo>
                    <a:pt x="244" y="339"/>
                    <a:pt x="244" y="257"/>
                    <a:pt x="231" y="189"/>
                  </a:cubicBezTo>
                  <a:cubicBezTo>
                    <a:pt x="231" y="121"/>
                    <a:pt x="202" y="69"/>
                    <a:pt x="189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97;p40">
              <a:extLst>
                <a:ext uri="{FF2B5EF4-FFF2-40B4-BE49-F238E27FC236}">
                  <a16:creationId xmlns:a16="http://schemas.microsoft.com/office/drawing/2014/main" id="{AF209E87-AACD-5C76-D71A-4ED2E752487F}"/>
                </a:ext>
              </a:extLst>
            </p:cNvPr>
            <p:cNvSpPr/>
            <p:nvPr/>
          </p:nvSpPr>
          <p:spPr>
            <a:xfrm flipH="1">
              <a:off x="2114849" y="2375240"/>
              <a:ext cx="17325" cy="28393"/>
            </a:xfrm>
            <a:custGeom>
              <a:avLst/>
              <a:gdLst/>
              <a:ahLst/>
              <a:cxnLst/>
              <a:rect l="l" t="t" r="r" b="b"/>
              <a:pathLst>
                <a:path w="108" h="177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56"/>
                    <a:pt x="13" y="82"/>
                    <a:pt x="26" y="108"/>
                  </a:cubicBezTo>
                  <a:cubicBezTo>
                    <a:pt x="39" y="137"/>
                    <a:pt x="55" y="150"/>
                    <a:pt x="81" y="163"/>
                  </a:cubicBezTo>
                  <a:cubicBezTo>
                    <a:pt x="94" y="176"/>
                    <a:pt x="107" y="176"/>
                    <a:pt x="107" y="176"/>
                  </a:cubicBezTo>
                  <a:lnTo>
                    <a:pt x="107" y="137"/>
                  </a:lnTo>
                  <a:cubicBezTo>
                    <a:pt x="94" y="124"/>
                    <a:pt x="81" y="95"/>
                    <a:pt x="68" y="82"/>
                  </a:cubicBezTo>
                  <a:cubicBezTo>
                    <a:pt x="55" y="56"/>
                    <a:pt x="39" y="43"/>
                    <a:pt x="26" y="27"/>
                  </a:cubicBezTo>
                  <a:cubicBezTo>
                    <a:pt x="13" y="1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98;p40">
              <a:extLst>
                <a:ext uri="{FF2B5EF4-FFF2-40B4-BE49-F238E27FC236}">
                  <a16:creationId xmlns:a16="http://schemas.microsoft.com/office/drawing/2014/main" id="{2090E6E3-C833-25D4-8187-6460ECB882CD}"/>
                </a:ext>
              </a:extLst>
            </p:cNvPr>
            <p:cNvSpPr/>
            <p:nvPr/>
          </p:nvSpPr>
          <p:spPr>
            <a:xfrm flipH="1">
              <a:off x="1893488" y="2571566"/>
              <a:ext cx="497126" cy="417079"/>
            </a:xfrm>
            <a:custGeom>
              <a:avLst/>
              <a:gdLst/>
              <a:ahLst/>
              <a:cxnLst/>
              <a:rect l="l" t="t" r="r" b="b"/>
              <a:pathLst>
                <a:path w="3099" h="2600" extrusionOk="0">
                  <a:moveTo>
                    <a:pt x="2570" y="0"/>
                  </a:moveTo>
                  <a:cubicBezTo>
                    <a:pt x="2561" y="0"/>
                    <a:pt x="2553" y="1"/>
                    <a:pt x="2543" y="1"/>
                  </a:cubicBezTo>
                  <a:lnTo>
                    <a:pt x="2478" y="1"/>
                  </a:lnTo>
                  <a:lnTo>
                    <a:pt x="218" y="287"/>
                  </a:lnTo>
                  <a:cubicBezTo>
                    <a:pt x="218" y="745"/>
                    <a:pt x="244" y="1206"/>
                    <a:pt x="136" y="1651"/>
                  </a:cubicBezTo>
                  <a:cubicBezTo>
                    <a:pt x="94" y="1843"/>
                    <a:pt x="0" y="2057"/>
                    <a:pt x="136" y="2236"/>
                  </a:cubicBezTo>
                  <a:cubicBezTo>
                    <a:pt x="286" y="2411"/>
                    <a:pt x="513" y="2437"/>
                    <a:pt x="718" y="2480"/>
                  </a:cubicBezTo>
                  <a:cubicBezTo>
                    <a:pt x="1150" y="2561"/>
                    <a:pt x="1598" y="2600"/>
                    <a:pt x="2043" y="2600"/>
                  </a:cubicBezTo>
                  <a:cubicBezTo>
                    <a:pt x="2300" y="2600"/>
                    <a:pt x="3099" y="2506"/>
                    <a:pt x="3031" y="2112"/>
                  </a:cubicBezTo>
                  <a:cubicBezTo>
                    <a:pt x="2992" y="1882"/>
                    <a:pt x="2735" y="1775"/>
                    <a:pt x="2748" y="1531"/>
                  </a:cubicBezTo>
                  <a:cubicBezTo>
                    <a:pt x="2748" y="1424"/>
                    <a:pt x="2816" y="1326"/>
                    <a:pt x="2829" y="1232"/>
                  </a:cubicBezTo>
                  <a:cubicBezTo>
                    <a:pt x="2842" y="1138"/>
                    <a:pt x="2816" y="1044"/>
                    <a:pt x="2787" y="950"/>
                  </a:cubicBezTo>
                  <a:cubicBezTo>
                    <a:pt x="2735" y="758"/>
                    <a:pt x="2774" y="570"/>
                    <a:pt x="2774" y="368"/>
                  </a:cubicBezTo>
                  <a:cubicBezTo>
                    <a:pt x="2762" y="171"/>
                    <a:pt x="2800" y="0"/>
                    <a:pt x="2570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99;p40">
              <a:extLst>
                <a:ext uri="{FF2B5EF4-FFF2-40B4-BE49-F238E27FC236}">
                  <a16:creationId xmlns:a16="http://schemas.microsoft.com/office/drawing/2014/main" id="{ED2BA6BC-A37D-6F10-6EA0-CEB83E6078C1}"/>
                </a:ext>
              </a:extLst>
            </p:cNvPr>
            <p:cNvSpPr/>
            <p:nvPr/>
          </p:nvSpPr>
          <p:spPr>
            <a:xfrm flipH="1">
              <a:off x="1925731" y="2472103"/>
              <a:ext cx="466968" cy="236452"/>
            </a:xfrm>
            <a:custGeom>
              <a:avLst/>
              <a:gdLst/>
              <a:ahLst/>
              <a:cxnLst/>
              <a:rect l="l" t="t" r="r" b="b"/>
              <a:pathLst>
                <a:path w="2911" h="1474" extrusionOk="0">
                  <a:moveTo>
                    <a:pt x="1669" y="0"/>
                  </a:moveTo>
                  <a:cubicBezTo>
                    <a:pt x="1577" y="0"/>
                    <a:pt x="1484" y="14"/>
                    <a:pt x="1394" y="40"/>
                  </a:cubicBezTo>
                  <a:cubicBezTo>
                    <a:pt x="1192" y="79"/>
                    <a:pt x="949" y="108"/>
                    <a:pt x="731" y="108"/>
                  </a:cubicBezTo>
                  <a:cubicBezTo>
                    <a:pt x="569" y="108"/>
                    <a:pt x="270" y="108"/>
                    <a:pt x="149" y="215"/>
                  </a:cubicBezTo>
                  <a:cubicBezTo>
                    <a:pt x="0" y="339"/>
                    <a:pt x="107" y="595"/>
                    <a:pt x="81" y="771"/>
                  </a:cubicBezTo>
                  <a:cubicBezTo>
                    <a:pt x="81" y="852"/>
                    <a:pt x="26" y="959"/>
                    <a:pt x="68" y="1040"/>
                  </a:cubicBezTo>
                  <a:cubicBezTo>
                    <a:pt x="120" y="1151"/>
                    <a:pt x="270" y="1216"/>
                    <a:pt x="364" y="1271"/>
                  </a:cubicBezTo>
                  <a:cubicBezTo>
                    <a:pt x="593" y="1402"/>
                    <a:pt x="877" y="1473"/>
                    <a:pt x="1158" y="1473"/>
                  </a:cubicBezTo>
                  <a:cubicBezTo>
                    <a:pt x="1343" y="1473"/>
                    <a:pt x="1526" y="1442"/>
                    <a:pt x="1692" y="1378"/>
                  </a:cubicBezTo>
                  <a:cubicBezTo>
                    <a:pt x="1885" y="1316"/>
                    <a:pt x="2068" y="1189"/>
                    <a:pt x="2271" y="1189"/>
                  </a:cubicBezTo>
                  <a:cubicBezTo>
                    <a:pt x="2281" y="1189"/>
                    <a:pt x="2290" y="1189"/>
                    <a:pt x="2300" y="1190"/>
                  </a:cubicBezTo>
                  <a:cubicBezTo>
                    <a:pt x="2393" y="1198"/>
                    <a:pt x="2521" y="1237"/>
                    <a:pt x="2628" y="1237"/>
                  </a:cubicBezTo>
                  <a:cubicBezTo>
                    <a:pt x="2694" y="1237"/>
                    <a:pt x="2751" y="1222"/>
                    <a:pt x="2787" y="1177"/>
                  </a:cubicBezTo>
                  <a:cubicBezTo>
                    <a:pt x="2911" y="1053"/>
                    <a:pt x="2829" y="797"/>
                    <a:pt x="2829" y="647"/>
                  </a:cubicBezTo>
                  <a:cubicBezTo>
                    <a:pt x="2829" y="527"/>
                    <a:pt x="2842" y="296"/>
                    <a:pt x="2719" y="228"/>
                  </a:cubicBezTo>
                  <a:cubicBezTo>
                    <a:pt x="2712" y="215"/>
                    <a:pt x="2692" y="212"/>
                    <a:pt x="2670" y="212"/>
                  </a:cubicBezTo>
                  <a:cubicBezTo>
                    <a:pt x="2648" y="212"/>
                    <a:pt x="2625" y="215"/>
                    <a:pt x="2612" y="215"/>
                  </a:cubicBezTo>
                  <a:lnTo>
                    <a:pt x="2517" y="215"/>
                  </a:lnTo>
                  <a:cubicBezTo>
                    <a:pt x="2463" y="223"/>
                    <a:pt x="2420" y="227"/>
                    <a:pt x="2382" y="227"/>
                  </a:cubicBezTo>
                  <a:cubicBezTo>
                    <a:pt x="2288" y="227"/>
                    <a:pt x="2227" y="201"/>
                    <a:pt x="2111" y="134"/>
                  </a:cubicBezTo>
                  <a:cubicBezTo>
                    <a:pt x="1975" y="40"/>
                    <a:pt x="1823" y="0"/>
                    <a:pt x="1669" y="0"/>
                  </a:cubicBezTo>
                  <a:close/>
                </a:path>
              </a:pathLst>
            </a:custGeom>
            <a:solidFill>
              <a:srgbClr val="D8EA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00;p40">
              <a:extLst>
                <a:ext uri="{FF2B5EF4-FFF2-40B4-BE49-F238E27FC236}">
                  <a16:creationId xmlns:a16="http://schemas.microsoft.com/office/drawing/2014/main" id="{219598D5-0396-1DBD-3B77-5A4BFEEBBEDB}"/>
                </a:ext>
              </a:extLst>
            </p:cNvPr>
            <p:cNvSpPr/>
            <p:nvPr/>
          </p:nvSpPr>
          <p:spPr>
            <a:xfrm flipH="1">
              <a:off x="1952359" y="2487183"/>
              <a:ext cx="416437" cy="101543"/>
            </a:xfrm>
            <a:custGeom>
              <a:avLst/>
              <a:gdLst/>
              <a:ahLst/>
              <a:cxnLst/>
              <a:rect l="l" t="t" r="r" b="b"/>
              <a:pathLst>
                <a:path w="2596" h="633" extrusionOk="0">
                  <a:moveTo>
                    <a:pt x="1487" y="0"/>
                  </a:moveTo>
                  <a:cubicBezTo>
                    <a:pt x="1350" y="0"/>
                    <a:pt x="1228" y="46"/>
                    <a:pt x="1082" y="66"/>
                  </a:cubicBezTo>
                  <a:cubicBezTo>
                    <a:pt x="894" y="95"/>
                    <a:pt x="826" y="95"/>
                    <a:pt x="637" y="95"/>
                  </a:cubicBezTo>
                  <a:cubicBezTo>
                    <a:pt x="580" y="95"/>
                    <a:pt x="480" y="89"/>
                    <a:pt x="383" y="89"/>
                  </a:cubicBezTo>
                  <a:cubicBezTo>
                    <a:pt x="269" y="89"/>
                    <a:pt x="157" y="97"/>
                    <a:pt x="121" y="134"/>
                  </a:cubicBezTo>
                  <a:cubicBezTo>
                    <a:pt x="0" y="271"/>
                    <a:pt x="394" y="488"/>
                    <a:pt x="488" y="527"/>
                  </a:cubicBezTo>
                  <a:cubicBezTo>
                    <a:pt x="630" y="598"/>
                    <a:pt x="788" y="632"/>
                    <a:pt x="949" y="632"/>
                  </a:cubicBezTo>
                  <a:cubicBezTo>
                    <a:pt x="1002" y="632"/>
                    <a:pt x="1055" y="629"/>
                    <a:pt x="1108" y="621"/>
                  </a:cubicBezTo>
                  <a:cubicBezTo>
                    <a:pt x="1219" y="608"/>
                    <a:pt x="1339" y="553"/>
                    <a:pt x="1462" y="553"/>
                  </a:cubicBezTo>
                  <a:cubicBezTo>
                    <a:pt x="1569" y="527"/>
                    <a:pt x="1693" y="527"/>
                    <a:pt x="1800" y="501"/>
                  </a:cubicBezTo>
                  <a:cubicBezTo>
                    <a:pt x="1975" y="433"/>
                    <a:pt x="2151" y="407"/>
                    <a:pt x="2326" y="365"/>
                  </a:cubicBezTo>
                  <a:cubicBezTo>
                    <a:pt x="2344" y="365"/>
                    <a:pt x="2364" y="365"/>
                    <a:pt x="2385" y="365"/>
                  </a:cubicBezTo>
                  <a:cubicBezTo>
                    <a:pt x="2461" y="365"/>
                    <a:pt x="2549" y="357"/>
                    <a:pt x="2570" y="284"/>
                  </a:cubicBezTo>
                  <a:cubicBezTo>
                    <a:pt x="2596" y="261"/>
                    <a:pt x="2589" y="185"/>
                    <a:pt x="2520" y="185"/>
                  </a:cubicBezTo>
                  <a:cubicBezTo>
                    <a:pt x="2511" y="185"/>
                    <a:pt x="2500" y="186"/>
                    <a:pt x="2489" y="189"/>
                  </a:cubicBezTo>
                  <a:lnTo>
                    <a:pt x="2219" y="215"/>
                  </a:lnTo>
                  <a:cubicBezTo>
                    <a:pt x="1988" y="215"/>
                    <a:pt x="1839" y="66"/>
                    <a:pt x="1612" y="14"/>
                  </a:cubicBezTo>
                  <a:cubicBezTo>
                    <a:pt x="1568" y="4"/>
                    <a:pt x="1527" y="0"/>
                    <a:pt x="1487" y="0"/>
                  </a:cubicBezTo>
                  <a:close/>
                </a:path>
              </a:pathLst>
            </a:custGeom>
            <a:solidFill>
              <a:srgbClr val="98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01;p40">
              <a:extLst>
                <a:ext uri="{FF2B5EF4-FFF2-40B4-BE49-F238E27FC236}">
                  <a16:creationId xmlns:a16="http://schemas.microsoft.com/office/drawing/2014/main" id="{51BAA81D-27A0-9F40-B38D-1FA498B2EBF7}"/>
                </a:ext>
              </a:extLst>
            </p:cNvPr>
            <p:cNvSpPr/>
            <p:nvPr/>
          </p:nvSpPr>
          <p:spPr>
            <a:xfrm flipH="1">
              <a:off x="1973694" y="2455258"/>
              <a:ext cx="381788" cy="159453"/>
            </a:xfrm>
            <a:custGeom>
              <a:avLst/>
              <a:gdLst/>
              <a:ahLst/>
              <a:cxnLst/>
              <a:rect l="l" t="t" r="r" b="b"/>
              <a:pathLst>
                <a:path w="2380" h="994" extrusionOk="0">
                  <a:moveTo>
                    <a:pt x="1029" y="1"/>
                  </a:moveTo>
                  <a:cubicBezTo>
                    <a:pt x="1005" y="1"/>
                    <a:pt x="979" y="25"/>
                    <a:pt x="973" y="76"/>
                  </a:cubicBezTo>
                  <a:cubicBezTo>
                    <a:pt x="969" y="45"/>
                    <a:pt x="957" y="33"/>
                    <a:pt x="943" y="33"/>
                  </a:cubicBezTo>
                  <a:cubicBezTo>
                    <a:pt x="913" y="33"/>
                    <a:pt x="874" y="82"/>
                    <a:pt x="863" y="119"/>
                  </a:cubicBezTo>
                  <a:cubicBezTo>
                    <a:pt x="849" y="100"/>
                    <a:pt x="836" y="93"/>
                    <a:pt x="825" y="93"/>
                  </a:cubicBezTo>
                  <a:cubicBezTo>
                    <a:pt x="796" y="93"/>
                    <a:pt x="778" y="146"/>
                    <a:pt x="769" y="184"/>
                  </a:cubicBezTo>
                  <a:cubicBezTo>
                    <a:pt x="759" y="156"/>
                    <a:pt x="729" y="127"/>
                    <a:pt x="699" y="127"/>
                  </a:cubicBezTo>
                  <a:cubicBezTo>
                    <a:pt x="686" y="127"/>
                    <a:pt x="673" y="132"/>
                    <a:pt x="661" y="145"/>
                  </a:cubicBezTo>
                  <a:cubicBezTo>
                    <a:pt x="661" y="120"/>
                    <a:pt x="637" y="100"/>
                    <a:pt x="615" y="100"/>
                  </a:cubicBezTo>
                  <a:cubicBezTo>
                    <a:pt x="600" y="100"/>
                    <a:pt x="585" y="109"/>
                    <a:pt x="580" y="132"/>
                  </a:cubicBezTo>
                  <a:cubicBezTo>
                    <a:pt x="580" y="91"/>
                    <a:pt x="542" y="65"/>
                    <a:pt x="511" y="65"/>
                  </a:cubicBezTo>
                  <a:cubicBezTo>
                    <a:pt x="490" y="65"/>
                    <a:pt x="473" y="76"/>
                    <a:pt x="473" y="102"/>
                  </a:cubicBezTo>
                  <a:cubicBezTo>
                    <a:pt x="457" y="84"/>
                    <a:pt x="440" y="76"/>
                    <a:pt x="424" y="76"/>
                  </a:cubicBezTo>
                  <a:cubicBezTo>
                    <a:pt x="385" y="76"/>
                    <a:pt x="353" y="122"/>
                    <a:pt x="362" y="171"/>
                  </a:cubicBezTo>
                  <a:cubicBezTo>
                    <a:pt x="348" y="166"/>
                    <a:pt x="336" y="164"/>
                    <a:pt x="326" y="164"/>
                  </a:cubicBezTo>
                  <a:cubicBezTo>
                    <a:pt x="278" y="164"/>
                    <a:pt x="273" y="211"/>
                    <a:pt x="294" y="265"/>
                  </a:cubicBezTo>
                  <a:cubicBezTo>
                    <a:pt x="286" y="262"/>
                    <a:pt x="274" y="260"/>
                    <a:pt x="262" y="260"/>
                  </a:cubicBezTo>
                  <a:cubicBezTo>
                    <a:pt x="220" y="260"/>
                    <a:pt x="170" y="280"/>
                    <a:pt x="200" y="333"/>
                  </a:cubicBezTo>
                  <a:cubicBezTo>
                    <a:pt x="190" y="326"/>
                    <a:pt x="176" y="323"/>
                    <a:pt x="163" y="323"/>
                  </a:cubicBezTo>
                  <a:cubicBezTo>
                    <a:pt x="122" y="323"/>
                    <a:pt x="80" y="351"/>
                    <a:pt x="119" y="401"/>
                  </a:cubicBezTo>
                  <a:cubicBezTo>
                    <a:pt x="110" y="399"/>
                    <a:pt x="101" y="398"/>
                    <a:pt x="91" y="398"/>
                  </a:cubicBezTo>
                  <a:cubicBezTo>
                    <a:pt x="46" y="398"/>
                    <a:pt x="1" y="424"/>
                    <a:pt x="12" y="470"/>
                  </a:cubicBezTo>
                  <a:lnTo>
                    <a:pt x="213" y="713"/>
                  </a:lnTo>
                  <a:cubicBezTo>
                    <a:pt x="406" y="860"/>
                    <a:pt x="684" y="940"/>
                    <a:pt x="928" y="940"/>
                  </a:cubicBezTo>
                  <a:cubicBezTo>
                    <a:pt x="976" y="940"/>
                    <a:pt x="1023" y="937"/>
                    <a:pt x="1067" y="931"/>
                  </a:cubicBezTo>
                  <a:cubicBezTo>
                    <a:pt x="1080" y="931"/>
                    <a:pt x="1080" y="915"/>
                    <a:pt x="1093" y="915"/>
                  </a:cubicBezTo>
                  <a:cubicBezTo>
                    <a:pt x="1149" y="944"/>
                    <a:pt x="1204" y="957"/>
                    <a:pt x="1243" y="970"/>
                  </a:cubicBezTo>
                  <a:cubicBezTo>
                    <a:pt x="1296" y="986"/>
                    <a:pt x="1349" y="994"/>
                    <a:pt x="1401" y="994"/>
                  </a:cubicBezTo>
                  <a:cubicBezTo>
                    <a:pt x="1482" y="994"/>
                    <a:pt x="1561" y="975"/>
                    <a:pt x="1636" y="944"/>
                  </a:cubicBezTo>
                  <a:cubicBezTo>
                    <a:pt x="1772" y="902"/>
                    <a:pt x="1905" y="863"/>
                    <a:pt x="2042" y="850"/>
                  </a:cubicBezTo>
                  <a:cubicBezTo>
                    <a:pt x="2130" y="822"/>
                    <a:pt x="2288" y="786"/>
                    <a:pt x="2299" y="671"/>
                  </a:cubicBezTo>
                  <a:lnTo>
                    <a:pt x="2299" y="671"/>
                  </a:lnTo>
                  <a:cubicBezTo>
                    <a:pt x="2354" y="671"/>
                    <a:pt x="2380" y="577"/>
                    <a:pt x="2341" y="551"/>
                  </a:cubicBezTo>
                  <a:cubicBezTo>
                    <a:pt x="2377" y="527"/>
                    <a:pt x="2379" y="442"/>
                    <a:pt x="2336" y="442"/>
                  </a:cubicBezTo>
                  <a:cubicBezTo>
                    <a:pt x="2333" y="442"/>
                    <a:pt x="2329" y="442"/>
                    <a:pt x="2324" y="444"/>
                  </a:cubicBezTo>
                  <a:cubicBezTo>
                    <a:pt x="2339" y="406"/>
                    <a:pt x="2328" y="359"/>
                    <a:pt x="2290" y="359"/>
                  </a:cubicBezTo>
                  <a:cubicBezTo>
                    <a:pt x="2285" y="359"/>
                    <a:pt x="2279" y="360"/>
                    <a:pt x="2272" y="362"/>
                  </a:cubicBezTo>
                  <a:cubicBezTo>
                    <a:pt x="2283" y="330"/>
                    <a:pt x="2244" y="299"/>
                    <a:pt x="2214" y="299"/>
                  </a:cubicBezTo>
                  <a:cubicBezTo>
                    <a:pt x="2205" y="299"/>
                    <a:pt x="2197" y="301"/>
                    <a:pt x="2191" y="307"/>
                  </a:cubicBezTo>
                  <a:cubicBezTo>
                    <a:pt x="2186" y="296"/>
                    <a:pt x="2175" y="292"/>
                    <a:pt x="2164" y="292"/>
                  </a:cubicBezTo>
                  <a:cubicBezTo>
                    <a:pt x="2148" y="292"/>
                    <a:pt x="2131" y="300"/>
                    <a:pt x="2123" y="307"/>
                  </a:cubicBezTo>
                  <a:cubicBezTo>
                    <a:pt x="2110" y="320"/>
                    <a:pt x="2123" y="346"/>
                    <a:pt x="2110" y="346"/>
                  </a:cubicBezTo>
                  <a:cubicBezTo>
                    <a:pt x="2110" y="354"/>
                    <a:pt x="2103" y="354"/>
                    <a:pt x="2094" y="354"/>
                  </a:cubicBezTo>
                  <a:cubicBezTo>
                    <a:pt x="2085" y="354"/>
                    <a:pt x="2074" y="354"/>
                    <a:pt x="2068" y="362"/>
                  </a:cubicBezTo>
                  <a:cubicBezTo>
                    <a:pt x="2055" y="375"/>
                    <a:pt x="2055" y="414"/>
                    <a:pt x="2042" y="427"/>
                  </a:cubicBezTo>
                  <a:cubicBezTo>
                    <a:pt x="2029" y="457"/>
                    <a:pt x="1987" y="427"/>
                    <a:pt x="1987" y="470"/>
                  </a:cubicBezTo>
                  <a:cubicBezTo>
                    <a:pt x="1987" y="433"/>
                    <a:pt x="1969" y="403"/>
                    <a:pt x="1945" y="403"/>
                  </a:cubicBezTo>
                  <a:cubicBezTo>
                    <a:pt x="1933" y="403"/>
                    <a:pt x="1919" y="410"/>
                    <a:pt x="1905" y="427"/>
                  </a:cubicBezTo>
                  <a:cubicBezTo>
                    <a:pt x="1925" y="393"/>
                    <a:pt x="1901" y="368"/>
                    <a:pt x="1874" y="368"/>
                  </a:cubicBezTo>
                  <a:cubicBezTo>
                    <a:pt x="1861" y="368"/>
                    <a:pt x="1847" y="374"/>
                    <a:pt x="1837" y="388"/>
                  </a:cubicBezTo>
                  <a:cubicBezTo>
                    <a:pt x="1850" y="367"/>
                    <a:pt x="1853" y="310"/>
                    <a:pt x="1831" y="310"/>
                  </a:cubicBezTo>
                  <a:cubicBezTo>
                    <a:pt x="1826" y="310"/>
                    <a:pt x="1819" y="313"/>
                    <a:pt x="1811" y="320"/>
                  </a:cubicBezTo>
                  <a:cubicBezTo>
                    <a:pt x="1845" y="289"/>
                    <a:pt x="1833" y="222"/>
                    <a:pt x="1794" y="222"/>
                  </a:cubicBezTo>
                  <a:cubicBezTo>
                    <a:pt x="1783" y="222"/>
                    <a:pt x="1770" y="227"/>
                    <a:pt x="1756" y="239"/>
                  </a:cubicBezTo>
                  <a:cubicBezTo>
                    <a:pt x="1764" y="197"/>
                    <a:pt x="1738" y="176"/>
                    <a:pt x="1710" y="176"/>
                  </a:cubicBezTo>
                  <a:cubicBezTo>
                    <a:pt x="1684" y="176"/>
                    <a:pt x="1655" y="193"/>
                    <a:pt x="1649" y="226"/>
                  </a:cubicBezTo>
                  <a:cubicBezTo>
                    <a:pt x="1656" y="181"/>
                    <a:pt x="1622" y="153"/>
                    <a:pt x="1593" y="153"/>
                  </a:cubicBezTo>
                  <a:cubicBezTo>
                    <a:pt x="1572" y="153"/>
                    <a:pt x="1553" y="168"/>
                    <a:pt x="1554" y="202"/>
                  </a:cubicBezTo>
                  <a:lnTo>
                    <a:pt x="1554" y="202"/>
                  </a:lnTo>
                  <a:cubicBezTo>
                    <a:pt x="1549" y="176"/>
                    <a:pt x="1530" y="155"/>
                    <a:pt x="1507" y="155"/>
                  </a:cubicBezTo>
                  <a:cubicBezTo>
                    <a:pt x="1496" y="155"/>
                    <a:pt x="1485" y="159"/>
                    <a:pt x="1473" y="171"/>
                  </a:cubicBezTo>
                  <a:cubicBezTo>
                    <a:pt x="1493" y="141"/>
                    <a:pt x="1483" y="86"/>
                    <a:pt x="1451" y="86"/>
                  </a:cubicBezTo>
                  <a:cubicBezTo>
                    <a:pt x="1442" y="86"/>
                    <a:pt x="1431" y="91"/>
                    <a:pt x="1418" y="102"/>
                  </a:cubicBezTo>
                  <a:cubicBezTo>
                    <a:pt x="1427" y="57"/>
                    <a:pt x="1398" y="9"/>
                    <a:pt x="1374" y="9"/>
                  </a:cubicBezTo>
                  <a:cubicBezTo>
                    <a:pt x="1364" y="9"/>
                    <a:pt x="1355" y="17"/>
                    <a:pt x="1350" y="37"/>
                  </a:cubicBezTo>
                  <a:cubicBezTo>
                    <a:pt x="1343" y="16"/>
                    <a:pt x="1323" y="6"/>
                    <a:pt x="1301" y="6"/>
                  </a:cubicBezTo>
                  <a:cubicBezTo>
                    <a:pt x="1279" y="6"/>
                    <a:pt x="1256" y="16"/>
                    <a:pt x="1243" y="37"/>
                  </a:cubicBezTo>
                  <a:cubicBezTo>
                    <a:pt x="1217" y="50"/>
                    <a:pt x="1230" y="89"/>
                    <a:pt x="1230" y="119"/>
                  </a:cubicBezTo>
                  <a:cubicBezTo>
                    <a:pt x="1230" y="95"/>
                    <a:pt x="1212" y="85"/>
                    <a:pt x="1190" y="85"/>
                  </a:cubicBezTo>
                  <a:cubicBezTo>
                    <a:pt x="1173" y="85"/>
                    <a:pt x="1153" y="91"/>
                    <a:pt x="1136" y="102"/>
                  </a:cubicBezTo>
                  <a:cubicBezTo>
                    <a:pt x="1127" y="77"/>
                    <a:pt x="1117" y="57"/>
                    <a:pt x="1104" y="57"/>
                  </a:cubicBezTo>
                  <a:cubicBezTo>
                    <a:pt x="1097" y="57"/>
                    <a:pt x="1089" y="63"/>
                    <a:pt x="1080" y="76"/>
                  </a:cubicBezTo>
                  <a:cubicBezTo>
                    <a:pt x="1080" y="28"/>
                    <a:pt x="1055" y="1"/>
                    <a:pt x="1029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02;p40">
              <a:extLst>
                <a:ext uri="{FF2B5EF4-FFF2-40B4-BE49-F238E27FC236}">
                  <a16:creationId xmlns:a16="http://schemas.microsoft.com/office/drawing/2014/main" id="{50AF5384-0D6F-CAF1-D848-E970E2FFDFCB}"/>
                </a:ext>
              </a:extLst>
            </p:cNvPr>
            <p:cNvSpPr/>
            <p:nvPr/>
          </p:nvSpPr>
          <p:spPr>
            <a:xfrm flipH="1">
              <a:off x="2286340" y="2455612"/>
              <a:ext cx="17325" cy="11069"/>
            </a:xfrm>
            <a:custGeom>
              <a:avLst/>
              <a:gdLst/>
              <a:ahLst/>
              <a:cxnLst/>
              <a:rect l="l" t="t" r="r" b="b"/>
              <a:pathLst>
                <a:path w="108" h="69" extrusionOk="0">
                  <a:moveTo>
                    <a:pt x="52" y="0"/>
                  </a:moveTo>
                  <a:cubicBezTo>
                    <a:pt x="27" y="0"/>
                    <a:pt x="1" y="13"/>
                    <a:pt x="1" y="42"/>
                  </a:cubicBezTo>
                  <a:cubicBezTo>
                    <a:pt x="1" y="55"/>
                    <a:pt x="27" y="68"/>
                    <a:pt x="52" y="68"/>
                  </a:cubicBezTo>
                  <a:cubicBezTo>
                    <a:pt x="82" y="68"/>
                    <a:pt x="108" y="55"/>
                    <a:pt x="108" y="42"/>
                  </a:cubicBezTo>
                  <a:cubicBezTo>
                    <a:pt x="108" y="1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03;p40">
              <a:extLst>
                <a:ext uri="{FF2B5EF4-FFF2-40B4-BE49-F238E27FC236}">
                  <a16:creationId xmlns:a16="http://schemas.microsoft.com/office/drawing/2014/main" id="{D306399D-1E44-0B1C-7482-BB9B25C48AD3}"/>
                </a:ext>
              </a:extLst>
            </p:cNvPr>
            <p:cNvSpPr/>
            <p:nvPr/>
          </p:nvSpPr>
          <p:spPr>
            <a:xfrm flipH="1">
              <a:off x="2266448" y="2447270"/>
              <a:ext cx="17966" cy="13154"/>
            </a:xfrm>
            <a:custGeom>
              <a:avLst/>
              <a:gdLst/>
              <a:ahLst/>
              <a:cxnLst/>
              <a:rect l="l" t="t" r="r" b="b"/>
              <a:pathLst>
                <a:path w="112" h="82" extrusionOk="0">
                  <a:moveTo>
                    <a:pt x="56" y="0"/>
                  </a:moveTo>
                  <a:cubicBezTo>
                    <a:pt x="30" y="0"/>
                    <a:pt x="1" y="13"/>
                    <a:pt x="1" y="39"/>
                  </a:cubicBezTo>
                  <a:cubicBezTo>
                    <a:pt x="1" y="52"/>
                    <a:pt x="30" y="81"/>
                    <a:pt x="56" y="81"/>
                  </a:cubicBezTo>
                  <a:cubicBezTo>
                    <a:pt x="82" y="81"/>
                    <a:pt x="111" y="52"/>
                    <a:pt x="111" y="39"/>
                  </a:cubicBezTo>
                  <a:cubicBezTo>
                    <a:pt x="111" y="13"/>
                    <a:pt x="82" y="0"/>
                    <a:pt x="56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04;p40">
              <a:extLst>
                <a:ext uri="{FF2B5EF4-FFF2-40B4-BE49-F238E27FC236}">
                  <a16:creationId xmlns:a16="http://schemas.microsoft.com/office/drawing/2014/main" id="{53170190-6277-FDF5-4397-914C6A4F1E29}"/>
                </a:ext>
              </a:extLst>
            </p:cNvPr>
            <p:cNvSpPr/>
            <p:nvPr/>
          </p:nvSpPr>
          <p:spPr>
            <a:xfrm flipH="1">
              <a:off x="2240459" y="2475344"/>
              <a:ext cx="19891" cy="15239"/>
            </a:xfrm>
            <a:custGeom>
              <a:avLst/>
              <a:gdLst/>
              <a:ahLst/>
              <a:cxnLst/>
              <a:rect l="l" t="t" r="r" b="b"/>
              <a:pathLst>
                <a:path w="124" h="95" extrusionOk="0">
                  <a:moveTo>
                    <a:pt x="55" y="1"/>
                  </a:moveTo>
                  <a:cubicBezTo>
                    <a:pt x="26" y="1"/>
                    <a:pt x="0" y="27"/>
                    <a:pt x="0" y="39"/>
                  </a:cubicBezTo>
                  <a:cubicBezTo>
                    <a:pt x="0" y="69"/>
                    <a:pt x="26" y="95"/>
                    <a:pt x="55" y="95"/>
                  </a:cubicBezTo>
                  <a:cubicBezTo>
                    <a:pt x="94" y="95"/>
                    <a:pt x="124" y="69"/>
                    <a:pt x="124" y="39"/>
                  </a:cubicBezTo>
                  <a:cubicBezTo>
                    <a:pt x="124" y="27"/>
                    <a:pt x="94" y="1"/>
                    <a:pt x="55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05;p40">
              <a:extLst>
                <a:ext uri="{FF2B5EF4-FFF2-40B4-BE49-F238E27FC236}">
                  <a16:creationId xmlns:a16="http://schemas.microsoft.com/office/drawing/2014/main" id="{A41E3846-1D68-B64C-2391-48BE894DB1D2}"/>
                </a:ext>
              </a:extLst>
            </p:cNvPr>
            <p:cNvSpPr/>
            <p:nvPr/>
          </p:nvSpPr>
          <p:spPr>
            <a:xfrm flipH="1">
              <a:off x="2214471" y="2447270"/>
              <a:ext cx="13154" cy="6417"/>
            </a:xfrm>
            <a:custGeom>
              <a:avLst/>
              <a:gdLst/>
              <a:ahLst/>
              <a:cxnLst/>
              <a:rect l="l" t="t" r="r" b="b"/>
              <a:pathLst>
                <a:path w="82" h="40" extrusionOk="0">
                  <a:moveTo>
                    <a:pt x="40" y="0"/>
                  </a:moveTo>
                  <a:cubicBezTo>
                    <a:pt x="27" y="0"/>
                    <a:pt x="1" y="13"/>
                    <a:pt x="1" y="13"/>
                  </a:cubicBezTo>
                  <a:cubicBezTo>
                    <a:pt x="1" y="26"/>
                    <a:pt x="27" y="39"/>
                    <a:pt x="40" y="39"/>
                  </a:cubicBezTo>
                  <a:cubicBezTo>
                    <a:pt x="66" y="39"/>
                    <a:pt x="82" y="26"/>
                    <a:pt x="82" y="13"/>
                  </a:cubicBezTo>
                  <a:cubicBezTo>
                    <a:pt x="82" y="13"/>
                    <a:pt x="66" y="0"/>
                    <a:pt x="40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06;p40">
              <a:extLst>
                <a:ext uri="{FF2B5EF4-FFF2-40B4-BE49-F238E27FC236}">
                  <a16:creationId xmlns:a16="http://schemas.microsoft.com/office/drawing/2014/main" id="{0CB1DE5C-C2CF-95D8-4044-A3914FE28BFE}"/>
                </a:ext>
              </a:extLst>
            </p:cNvPr>
            <p:cNvSpPr/>
            <p:nvPr/>
          </p:nvSpPr>
          <p:spPr>
            <a:xfrm flipH="1">
              <a:off x="2153992" y="2436201"/>
              <a:ext cx="28233" cy="17485"/>
            </a:xfrm>
            <a:custGeom>
              <a:avLst/>
              <a:gdLst/>
              <a:ahLst/>
              <a:cxnLst/>
              <a:rect l="l" t="t" r="r" b="b"/>
              <a:pathLst>
                <a:path w="176" h="109" extrusionOk="0">
                  <a:moveTo>
                    <a:pt x="82" y="1"/>
                  </a:moveTo>
                  <a:cubicBezTo>
                    <a:pt x="43" y="1"/>
                    <a:pt x="0" y="27"/>
                    <a:pt x="0" y="53"/>
                  </a:cubicBezTo>
                  <a:cubicBezTo>
                    <a:pt x="0" y="82"/>
                    <a:pt x="43" y="108"/>
                    <a:pt x="82" y="108"/>
                  </a:cubicBezTo>
                  <a:cubicBezTo>
                    <a:pt x="137" y="108"/>
                    <a:pt x="176" y="82"/>
                    <a:pt x="176" y="53"/>
                  </a:cubicBezTo>
                  <a:cubicBezTo>
                    <a:pt x="176" y="27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907;p40">
              <a:extLst>
                <a:ext uri="{FF2B5EF4-FFF2-40B4-BE49-F238E27FC236}">
                  <a16:creationId xmlns:a16="http://schemas.microsoft.com/office/drawing/2014/main" id="{667BBF11-A957-DA03-63A9-DEE00B496BF2}"/>
                </a:ext>
              </a:extLst>
            </p:cNvPr>
            <p:cNvSpPr/>
            <p:nvPr/>
          </p:nvSpPr>
          <p:spPr>
            <a:xfrm flipH="1">
              <a:off x="2156077" y="2475344"/>
              <a:ext cx="13154" cy="6417"/>
            </a:xfrm>
            <a:custGeom>
              <a:avLst/>
              <a:gdLst/>
              <a:ahLst/>
              <a:cxnLst/>
              <a:rect l="l" t="t" r="r" b="b"/>
              <a:pathLst>
                <a:path w="82" h="40" extrusionOk="0">
                  <a:moveTo>
                    <a:pt x="43" y="1"/>
                  </a:moveTo>
                  <a:cubicBezTo>
                    <a:pt x="27" y="1"/>
                    <a:pt x="1" y="14"/>
                    <a:pt x="1" y="27"/>
                  </a:cubicBezTo>
                  <a:cubicBezTo>
                    <a:pt x="1" y="39"/>
                    <a:pt x="27" y="39"/>
                    <a:pt x="43" y="39"/>
                  </a:cubicBezTo>
                  <a:cubicBezTo>
                    <a:pt x="56" y="39"/>
                    <a:pt x="82" y="39"/>
                    <a:pt x="82" y="27"/>
                  </a:cubicBezTo>
                  <a:cubicBezTo>
                    <a:pt x="82" y="14"/>
                    <a:pt x="56" y="1"/>
                    <a:pt x="43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908;p40">
              <a:extLst>
                <a:ext uri="{FF2B5EF4-FFF2-40B4-BE49-F238E27FC236}">
                  <a16:creationId xmlns:a16="http://schemas.microsoft.com/office/drawing/2014/main" id="{82413B38-5C29-410B-470B-20877B319E88}"/>
                </a:ext>
              </a:extLst>
            </p:cNvPr>
            <p:cNvSpPr/>
            <p:nvPr/>
          </p:nvSpPr>
          <p:spPr>
            <a:xfrm flipH="1">
              <a:off x="2103940" y="2453526"/>
              <a:ext cx="24062" cy="21977"/>
            </a:xfrm>
            <a:custGeom>
              <a:avLst/>
              <a:gdLst/>
              <a:ahLst/>
              <a:cxnLst/>
              <a:rect l="l" t="t" r="r" b="b"/>
              <a:pathLst>
                <a:path w="150" h="137" extrusionOk="0">
                  <a:moveTo>
                    <a:pt x="68" y="0"/>
                  </a:moveTo>
                  <a:cubicBezTo>
                    <a:pt x="29" y="0"/>
                    <a:pt x="0" y="26"/>
                    <a:pt x="0" y="68"/>
                  </a:cubicBezTo>
                  <a:cubicBezTo>
                    <a:pt x="0" y="107"/>
                    <a:pt x="29" y="137"/>
                    <a:pt x="68" y="137"/>
                  </a:cubicBezTo>
                  <a:cubicBezTo>
                    <a:pt x="111" y="137"/>
                    <a:pt x="150" y="107"/>
                    <a:pt x="150" y="68"/>
                  </a:cubicBezTo>
                  <a:cubicBezTo>
                    <a:pt x="150" y="26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909;p40">
              <a:extLst>
                <a:ext uri="{FF2B5EF4-FFF2-40B4-BE49-F238E27FC236}">
                  <a16:creationId xmlns:a16="http://schemas.microsoft.com/office/drawing/2014/main" id="{61F2AA87-AE4F-1496-0572-5A16EB8560C9}"/>
                </a:ext>
              </a:extLst>
            </p:cNvPr>
            <p:cNvSpPr/>
            <p:nvPr/>
          </p:nvSpPr>
          <p:spPr>
            <a:xfrm flipH="1">
              <a:off x="2116934" y="2479515"/>
              <a:ext cx="11069" cy="6898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42" y="1"/>
                  </a:moveTo>
                  <a:cubicBezTo>
                    <a:pt x="13" y="1"/>
                    <a:pt x="0" y="13"/>
                    <a:pt x="0" y="26"/>
                  </a:cubicBezTo>
                  <a:cubicBezTo>
                    <a:pt x="0" y="26"/>
                    <a:pt x="13" y="43"/>
                    <a:pt x="42" y="43"/>
                  </a:cubicBezTo>
                  <a:cubicBezTo>
                    <a:pt x="55" y="43"/>
                    <a:pt x="68" y="26"/>
                    <a:pt x="68" y="26"/>
                  </a:cubicBezTo>
                  <a:cubicBezTo>
                    <a:pt x="68" y="13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10;p40">
              <a:extLst>
                <a:ext uri="{FF2B5EF4-FFF2-40B4-BE49-F238E27FC236}">
                  <a16:creationId xmlns:a16="http://schemas.microsoft.com/office/drawing/2014/main" id="{C5B0719D-7625-CF23-B27D-57C1FB0FD42C}"/>
                </a:ext>
              </a:extLst>
            </p:cNvPr>
            <p:cNvSpPr/>
            <p:nvPr/>
          </p:nvSpPr>
          <p:spPr>
            <a:xfrm flipH="1">
              <a:off x="2084048" y="2500337"/>
              <a:ext cx="17966" cy="8502"/>
            </a:xfrm>
            <a:custGeom>
              <a:avLst/>
              <a:gdLst/>
              <a:ahLst/>
              <a:cxnLst/>
              <a:rect l="l" t="t" r="r" b="b"/>
              <a:pathLst>
                <a:path w="112" h="53" extrusionOk="0">
                  <a:moveTo>
                    <a:pt x="56" y="0"/>
                  </a:moveTo>
                  <a:cubicBezTo>
                    <a:pt x="30" y="0"/>
                    <a:pt x="1" y="13"/>
                    <a:pt x="1" y="26"/>
                  </a:cubicBezTo>
                  <a:cubicBezTo>
                    <a:pt x="1" y="39"/>
                    <a:pt x="30" y="52"/>
                    <a:pt x="56" y="52"/>
                  </a:cubicBezTo>
                  <a:cubicBezTo>
                    <a:pt x="82" y="52"/>
                    <a:pt x="111" y="39"/>
                    <a:pt x="111" y="26"/>
                  </a:cubicBezTo>
                  <a:cubicBezTo>
                    <a:pt x="111" y="13"/>
                    <a:pt x="82" y="0"/>
                    <a:pt x="56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911;p40">
              <a:extLst>
                <a:ext uri="{FF2B5EF4-FFF2-40B4-BE49-F238E27FC236}">
                  <a16:creationId xmlns:a16="http://schemas.microsoft.com/office/drawing/2014/main" id="{B2F9A151-1325-C899-BAC1-104C2042C145}"/>
                </a:ext>
              </a:extLst>
            </p:cNvPr>
            <p:cNvSpPr/>
            <p:nvPr/>
          </p:nvSpPr>
          <p:spPr>
            <a:xfrm flipH="1">
              <a:off x="2262277" y="2490424"/>
              <a:ext cx="24223" cy="11069"/>
            </a:xfrm>
            <a:custGeom>
              <a:avLst/>
              <a:gdLst/>
              <a:ahLst/>
              <a:cxnLst/>
              <a:rect l="l" t="t" r="r" b="b"/>
              <a:pathLst>
                <a:path w="151" h="69" extrusionOk="0">
                  <a:moveTo>
                    <a:pt x="69" y="1"/>
                  </a:moveTo>
                  <a:cubicBezTo>
                    <a:pt x="27" y="1"/>
                    <a:pt x="1" y="27"/>
                    <a:pt x="1" y="40"/>
                  </a:cubicBezTo>
                  <a:cubicBezTo>
                    <a:pt x="1" y="56"/>
                    <a:pt x="27" y="69"/>
                    <a:pt x="69" y="69"/>
                  </a:cubicBezTo>
                  <a:cubicBezTo>
                    <a:pt x="108" y="69"/>
                    <a:pt x="150" y="56"/>
                    <a:pt x="150" y="40"/>
                  </a:cubicBezTo>
                  <a:cubicBezTo>
                    <a:pt x="150" y="27"/>
                    <a:pt x="108" y="1"/>
                    <a:pt x="69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912;p40">
              <a:extLst>
                <a:ext uri="{FF2B5EF4-FFF2-40B4-BE49-F238E27FC236}">
                  <a16:creationId xmlns:a16="http://schemas.microsoft.com/office/drawing/2014/main" id="{CF27A7DA-0302-14F0-A105-63422E37247B}"/>
                </a:ext>
              </a:extLst>
            </p:cNvPr>
            <p:cNvSpPr/>
            <p:nvPr/>
          </p:nvSpPr>
          <p:spPr>
            <a:xfrm flipH="1">
              <a:off x="2197146" y="2499247"/>
              <a:ext cx="24223" cy="8502"/>
            </a:xfrm>
            <a:custGeom>
              <a:avLst/>
              <a:gdLst/>
              <a:ahLst/>
              <a:cxnLst/>
              <a:rect l="l" t="t" r="r" b="b"/>
              <a:pathLst>
                <a:path w="151" h="53" extrusionOk="0">
                  <a:moveTo>
                    <a:pt x="82" y="1"/>
                  </a:moveTo>
                  <a:cubicBezTo>
                    <a:pt x="43" y="1"/>
                    <a:pt x="1" y="14"/>
                    <a:pt x="1" y="27"/>
                  </a:cubicBezTo>
                  <a:cubicBezTo>
                    <a:pt x="1" y="40"/>
                    <a:pt x="43" y="53"/>
                    <a:pt x="82" y="53"/>
                  </a:cubicBezTo>
                  <a:cubicBezTo>
                    <a:pt x="124" y="53"/>
                    <a:pt x="150" y="40"/>
                    <a:pt x="150" y="27"/>
                  </a:cubicBezTo>
                  <a:cubicBezTo>
                    <a:pt x="150" y="14"/>
                    <a:pt x="124" y="1"/>
                    <a:pt x="82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913;p40">
              <a:extLst>
                <a:ext uri="{FF2B5EF4-FFF2-40B4-BE49-F238E27FC236}">
                  <a16:creationId xmlns:a16="http://schemas.microsoft.com/office/drawing/2014/main" id="{31F5739C-B740-64FF-555C-321148E6075E}"/>
                </a:ext>
              </a:extLst>
            </p:cNvPr>
            <p:cNvSpPr/>
            <p:nvPr/>
          </p:nvSpPr>
          <p:spPr>
            <a:xfrm flipH="1">
              <a:off x="2197145" y="2473258"/>
              <a:ext cx="11229" cy="6417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27" y="1"/>
                  </a:moveTo>
                  <a:cubicBezTo>
                    <a:pt x="14" y="1"/>
                    <a:pt x="1" y="14"/>
                    <a:pt x="1" y="27"/>
                  </a:cubicBezTo>
                  <a:cubicBezTo>
                    <a:pt x="1" y="27"/>
                    <a:pt x="14" y="40"/>
                    <a:pt x="27" y="40"/>
                  </a:cubicBezTo>
                  <a:cubicBezTo>
                    <a:pt x="56" y="40"/>
                    <a:pt x="69" y="27"/>
                    <a:pt x="69" y="27"/>
                  </a:cubicBezTo>
                  <a:cubicBezTo>
                    <a:pt x="69" y="14"/>
                    <a:pt x="56" y="1"/>
                    <a:pt x="27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914;p40">
              <a:extLst>
                <a:ext uri="{FF2B5EF4-FFF2-40B4-BE49-F238E27FC236}">
                  <a16:creationId xmlns:a16="http://schemas.microsoft.com/office/drawing/2014/main" id="{8EA30654-B5E3-2F9C-E4F8-A93F624F1580}"/>
                </a:ext>
              </a:extLst>
            </p:cNvPr>
            <p:cNvSpPr/>
            <p:nvPr/>
          </p:nvSpPr>
          <p:spPr>
            <a:xfrm flipH="1">
              <a:off x="2156077" y="2499247"/>
              <a:ext cx="15239" cy="6417"/>
            </a:xfrm>
            <a:custGeom>
              <a:avLst/>
              <a:gdLst/>
              <a:ahLst/>
              <a:cxnLst/>
              <a:rect l="l" t="t" r="r" b="b"/>
              <a:pathLst>
                <a:path w="95" h="40" extrusionOk="0">
                  <a:moveTo>
                    <a:pt x="40" y="1"/>
                  </a:moveTo>
                  <a:cubicBezTo>
                    <a:pt x="27" y="1"/>
                    <a:pt x="1" y="14"/>
                    <a:pt x="1" y="27"/>
                  </a:cubicBezTo>
                  <a:cubicBezTo>
                    <a:pt x="1" y="27"/>
                    <a:pt x="27" y="40"/>
                    <a:pt x="40" y="40"/>
                  </a:cubicBezTo>
                  <a:cubicBezTo>
                    <a:pt x="69" y="40"/>
                    <a:pt x="95" y="27"/>
                    <a:pt x="95" y="27"/>
                  </a:cubicBezTo>
                  <a:cubicBezTo>
                    <a:pt x="95" y="14"/>
                    <a:pt x="69" y="1"/>
                    <a:pt x="40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15;p40">
              <a:extLst>
                <a:ext uri="{FF2B5EF4-FFF2-40B4-BE49-F238E27FC236}">
                  <a16:creationId xmlns:a16="http://schemas.microsoft.com/office/drawing/2014/main" id="{0B714A0C-C7FB-3920-80F5-DFD250EE144C}"/>
                </a:ext>
              </a:extLst>
            </p:cNvPr>
            <p:cNvSpPr/>
            <p:nvPr/>
          </p:nvSpPr>
          <p:spPr>
            <a:xfrm flipH="1">
              <a:off x="2064797" y="2530497"/>
              <a:ext cx="17325" cy="6417"/>
            </a:xfrm>
            <a:custGeom>
              <a:avLst/>
              <a:gdLst/>
              <a:ahLst/>
              <a:cxnLst/>
              <a:rect l="l" t="t" r="r" b="b"/>
              <a:pathLst>
                <a:path w="108" h="40" extrusionOk="0">
                  <a:moveTo>
                    <a:pt x="52" y="1"/>
                  </a:moveTo>
                  <a:cubicBezTo>
                    <a:pt x="26" y="1"/>
                    <a:pt x="0" y="1"/>
                    <a:pt x="0" y="14"/>
                  </a:cubicBezTo>
                  <a:cubicBezTo>
                    <a:pt x="0" y="39"/>
                    <a:pt x="26" y="39"/>
                    <a:pt x="52" y="39"/>
                  </a:cubicBezTo>
                  <a:cubicBezTo>
                    <a:pt x="81" y="39"/>
                    <a:pt x="107" y="39"/>
                    <a:pt x="107" y="14"/>
                  </a:cubicBezTo>
                  <a:cubicBezTo>
                    <a:pt x="107" y="1"/>
                    <a:pt x="81" y="1"/>
                    <a:pt x="52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916;p40">
              <a:extLst>
                <a:ext uri="{FF2B5EF4-FFF2-40B4-BE49-F238E27FC236}">
                  <a16:creationId xmlns:a16="http://schemas.microsoft.com/office/drawing/2014/main" id="{389A15FD-EB14-612C-BAF0-E2E1A6860110}"/>
                </a:ext>
              </a:extLst>
            </p:cNvPr>
            <p:cNvSpPr/>
            <p:nvPr/>
          </p:nvSpPr>
          <p:spPr>
            <a:xfrm flipH="1">
              <a:off x="2029985" y="2536754"/>
              <a:ext cx="19891" cy="6898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69" y="0"/>
                  </a:moveTo>
                  <a:cubicBezTo>
                    <a:pt x="30" y="0"/>
                    <a:pt x="0" y="17"/>
                    <a:pt x="0" y="30"/>
                  </a:cubicBezTo>
                  <a:cubicBezTo>
                    <a:pt x="0" y="43"/>
                    <a:pt x="30" y="43"/>
                    <a:pt x="69" y="43"/>
                  </a:cubicBezTo>
                  <a:cubicBezTo>
                    <a:pt x="95" y="43"/>
                    <a:pt x="124" y="43"/>
                    <a:pt x="124" y="30"/>
                  </a:cubicBezTo>
                  <a:cubicBezTo>
                    <a:pt x="124" y="17"/>
                    <a:pt x="95" y="0"/>
                    <a:pt x="69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917;p40">
              <a:extLst>
                <a:ext uri="{FF2B5EF4-FFF2-40B4-BE49-F238E27FC236}">
                  <a16:creationId xmlns:a16="http://schemas.microsoft.com/office/drawing/2014/main" id="{B91B7A28-3074-D7D4-DB4D-E4A8711CA023}"/>
                </a:ext>
              </a:extLst>
            </p:cNvPr>
            <p:cNvSpPr/>
            <p:nvPr/>
          </p:nvSpPr>
          <p:spPr>
            <a:xfrm flipH="1">
              <a:off x="2318585" y="2479515"/>
              <a:ext cx="15881" cy="4331"/>
            </a:xfrm>
            <a:custGeom>
              <a:avLst/>
              <a:gdLst/>
              <a:ahLst/>
              <a:cxnLst/>
              <a:rect l="l" t="t" r="r" b="b"/>
              <a:pathLst>
                <a:path w="99" h="27" extrusionOk="0">
                  <a:moveTo>
                    <a:pt x="56" y="1"/>
                  </a:moveTo>
                  <a:cubicBezTo>
                    <a:pt x="30" y="1"/>
                    <a:pt x="1" y="1"/>
                    <a:pt x="1" y="13"/>
                  </a:cubicBezTo>
                  <a:cubicBezTo>
                    <a:pt x="1" y="26"/>
                    <a:pt x="30" y="26"/>
                    <a:pt x="56" y="26"/>
                  </a:cubicBezTo>
                  <a:cubicBezTo>
                    <a:pt x="82" y="26"/>
                    <a:pt x="98" y="26"/>
                    <a:pt x="98" y="13"/>
                  </a:cubicBezTo>
                  <a:cubicBezTo>
                    <a:pt x="98" y="1"/>
                    <a:pt x="82" y="1"/>
                    <a:pt x="56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918;p40">
              <a:extLst>
                <a:ext uri="{FF2B5EF4-FFF2-40B4-BE49-F238E27FC236}">
                  <a16:creationId xmlns:a16="http://schemas.microsoft.com/office/drawing/2014/main" id="{2CC76F2E-4EC0-8D68-8335-D4A7EE4FFB5D}"/>
                </a:ext>
              </a:extLst>
            </p:cNvPr>
            <p:cNvSpPr/>
            <p:nvPr/>
          </p:nvSpPr>
          <p:spPr>
            <a:xfrm flipH="1">
              <a:off x="2312328" y="2470692"/>
              <a:ext cx="8983" cy="2727"/>
            </a:xfrm>
            <a:custGeom>
              <a:avLst/>
              <a:gdLst/>
              <a:ahLst/>
              <a:cxnLst/>
              <a:rect l="l" t="t" r="r" b="b"/>
              <a:pathLst>
                <a:path w="56" h="17" extrusionOk="0">
                  <a:moveTo>
                    <a:pt x="29" y="0"/>
                  </a:moveTo>
                  <a:cubicBezTo>
                    <a:pt x="16" y="0"/>
                    <a:pt x="0" y="0"/>
                    <a:pt x="0" y="17"/>
                  </a:cubicBezTo>
                  <a:lnTo>
                    <a:pt x="55" y="17"/>
                  </a:lnTo>
                  <a:cubicBezTo>
                    <a:pt x="55" y="0"/>
                    <a:pt x="42" y="0"/>
                    <a:pt x="29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919;p40">
              <a:extLst>
                <a:ext uri="{FF2B5EF4-FFF2-40B4-BE49-F238E27FC236}">
                  <a16:creationId xmlns:a16="http://schemas.microsoft.com/office/drawing/2014/main" id="{D0A7C675-38C7-EFE7-42B1-DA8283753394}"/>
                </a:ext>
              </a:extLst>
            </p:cNvPr>
            <p:cNvSpPr/>
            <p:nvPr/>
          </p:nvSpPr>
          <p:spPr>
            <a:xfrm flipH="1">
              <a:off x="2234203" y="2514487"/>
              <a:ext cx="17325" cy="6417"/>
            </a:xfrm>
            <a:custGeom>
              <a:avLst/>
              <a:gdLst/>
              <a:ahLst/>
              <a:cxnLst/>
              <a:rect l="l" t="t" r="r" b="b"/>
              <a:pathLst>
                <a:path w="108" h="40" extrusionOk="0">
                  <a:moveTo>
                    <a:pt x="52" y="0"/>
                  </a:moveTo>
                  <a:cubicBezTo>
                    <a:pt x="26" y="0"/>
                    <a:pt x="0" y="13"/>
                    <a:pt x="0" y="26"/>
                  </a:cubicBezTo>
                  <a:cubicBezTo>
                    <a:pt x="0" y="26"/>
                    <a:pt x="26" y="39"/>
                    <a:pt x="52" y="39"/>
                  </a:cubicBezTo>
                  <a:cubicBezTo>
                    <a:pt x="82" y="39"/>
                    <a:pt x="108" y="26"/>
                    <a:pt x="108" y="26"/>
                  </a:cubicBezTo>
                  <a:cubicBezTo>
                    <a:pt x="108" y="13"/>
                    <a:pt x="82" y="0"/>
                    <a:pt x="52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920;p40">
              <a:extLst>
                <a:ext uri="{FF2B5EF4-FFF2-40B4-BE49-F238E27FC236}">
                  <a16:creationId xmlns:a16="http://schemas.microsoft.com/office/drawing/2014/main" id="{858FAAAD-2600-0C1C-EB3F-D438AC32534C}"/>
                </a:ext>
              </a:extLst>
            </p:cNvPr>
            <p:cNvSpPr/>
            <p:nvPr/>
          </p:nvSpPr>
          <p:spPr>
            <a:xfrm flipH="1">
              <a:off x="2279602" y="2481601"/>
              <a:ext cx="6898" cy="2246"/>
            </a:xfrm>
            <a:custGeom>
              <a:avLst/>
              <a:gdLst/>
              <a:ahLst/>
              <a:cxnLst/>
              <a:rect l="l" t="t" r="r" b="b"/>
              <a:pathLst>
                <a:path w="43" h="14" extrusionOk="0">
                  <a:moveTo>
                    <a:pt x="14" y="0"/>
                  </a:moveTo>
                  <a:cubicBezTo>
                    <a:pt x="1" y="0"/>
                    <a:pt x="1" y="13"/>
                    <a:pt x="1" y="13"/>
                  </a:cubicBezTo>
                  <a:lnTo>
                    <a:pt x="43" y="13"/>
                  </a:lnTo>
                  <a:cubicBezTo>
                    <a:pt x="43" y="13"/>
                    <a:pt x="27" y="0"/>
                    <a:pt x="14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921;p40">
              <a:extLst>
                <a:ext uri="{FF2B5EF4-FFF2-40B4-BE49-F238E27FC236}">
                  <a16:creationId xmlns:a16="http://schemas.microsoft.com/office/drawing/2014/main" id="{3C46B66D-1D67-9E8A-F418-AAE7ED7A6955}"/>
                </a:ext>
              </a:extLst>
            </p:cNvPr>
            <p:cNvSpPr/>
            <p:nvPr/>
          </p:nvSpPr>
          <p:spPr>
            <a:xfrm flipH="1">
              <a:off x="2284254" y="2503418"/>
              <a:ext cx="8502" cy="2246"/>
            </a:xfrm>
            <a:custGeom>
              <a:avLst/>
              <a:gdLst/>
              <a:ahLst/>
              <a:cxnLst/>
              <a:rect l="l" t="t" r="r" b="b"/>
              <a:pathLst>
                <a:path w="53" h="14" extrusionOk="0">
                  <a:moveTo>
                    <a:pt x="27" y="1"/>
                  </a:moveTo>
                  <a:cubicBezTo>
                    <a:pt x="14" y="1"/>
                    <a:pt x="1" y="1"/>
                    <a:pt x="1" y="14"/>
                  </a:cubicBezTo>
                  <a:lnTo>
                    <a:pt x="53" y="14"/>
                  </a:lnTo>
                  <a:cubicBezTo>
                    <a:pt x="53" y="1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922;p40">
              <a:extLst>
                <a:ext uri="{FF2B5EF4-FFF2-40B4-BE49-F238E27FC236}">
                  <a16:creationId xmlns:a16="http://schemas.microsoft.com/office/drawing/2014/main" id="{E827519E-6D94-440E-CED3-F9D7655C35EC}"/>
                </a:ext>
              </a:extLst>
            </p:cNvPr>
            <p:cNvSpPr/>
            <p:nvPr/>
          </p:nvSpPr>
          <p:spPr>
            <a:xfrm flipH="1">
              <a:off x="2256020" y="2434115"/>
              <a:ext cx="6417" cy="4331"/>
            </a:xfrm>
            <a:custGeom>
              <a:avLst/>
              <a:gdLst/>
              <a:ahLst/>
              <a:cxnLst/>
              <a:rect l="l" t="t" r="r" b="b"/>
              <a:pathLst>
                <a:path w="40" h="27" extrusionOk="0">
                  <a:moveTo>
                    <a:pt x="26" y="1"/>
                  </a:moveTo>
                  <a:cubicBezTo>
                    <a:pt x="13" y="1"/>
                    <a:pt x="0" y="14"/>
                    <a:pt x="0" y="14"/>
                  </a:cubicBezTo>
                  <a:cubicBezTo>
                    <a:pt x="0" y="27"/>
                    <a:pt x="13" y="27"/>
                    <a:pt x="26" y="27"/>
                  </a:cubicBezTo>
                  <a:cubicBezTo>
                    <a:pt x="39" y="27"/>
                    <a:pt x="39" y="27"/>
                    <a:pt x="39" y="14"/>
                  </a:cubicBezTo>
                  <a:cubicBezTo>
                    <a:pt x="39" y="14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23;p40">
              <a:extLst>
                <a:ext uri="{FF2B5EF4-FFF2-40B4-BE49-F238E27FC236}">
                  <a16:creationId xmlns:a16="http://schemas.microsoft.com/office/drawing/2014/main" id="{81EE37F0-B598-CE9C-CBAC-D67B6736D94E}"/>
                </a:ext>
              </a:extLst>
            </p:cNvPr>
            <p:cNvSpPr/>
            <p:nvPr/>
          </p:nvSpPr>
          <p:spPr>
            <a:xfrm flipH="1">
              <a:off x="2077951" y="2549748"/>
              <a:ext cx="13154" cy="2727"/>
            </a:xfrm>
            <a:custGeom>
              <a:avLst/>
              <a:gdLst/>
              <a:ahLst/>
              <a:cxnLst/>
              <a:rect l="l" t="t" r="r" b="b"/>
              <a:pathLst>
                <a:path w="82" h="17" extrusionOk="0">
                  <a:moveTo>
                    <a:pt x="1" y="1"/>
                  </a:moveTo>
                  <a:cubicBezTo>
                    <a:pt x="1" y="17"/>
                    <a:pt x="14" y="17"/>
                    <a:pt x="43" y="17"/>
                  </a:cubicBezTo>
                  <a:cubicBezTo>
                    <a:pt x="69" y="17"/>
                    <a:pt x="82" y="17"/>
                    <a:pt x="82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24;p40">
              <a:extLst>
                <a:ext uri="{FF2B5EF4-FFF2-40B4-BE49-F238E27FC236}">
                  <a16:creationId xmlns:a16="http://schemas.microsoft.com/office/drawing/2014/main" id="{CB30FD96-8912-005A-65FD-1056FD465F57}"/>
                </a:ext>
              </a:extLst>
            </p:cNvPr>
            <p:cNvSpPr/>
            <p:nvPr/>
          </p:nvSpPr>
          <p:spPr>
            <a:xfrm flipH="1">
              <a:off x="1995494" y="2517503"/>
              <a:ext cx="10587" cy="4331"/>
            </a:xfrm>
            <a:custGeom>
              <a:avLst/>
              <a:gdLst/>
              <a:ahLst/>
              <a:cxnLst/>
              <a:rect l="l" t="t" r="r" b="b"/>
              <a:pathLst>
                <a:path w="66" h="27" extrusionOk="0">
                  <a:moveTo>
                    <a:pt x="26" y="0"/>
                  </a:moveTo>
                  <a:cubicBezTo>
                    <a:pt x="13" y="0"/>
                    <a:pt x="0" y="13"/>
                    <a:pt x="0" y="13"/>
                  </a:cubicBezTo>
                  <a:cubicBezTo>
                    <a:pt x="0" y="26"/>
                    <a:pt x="13" y="26"/>
                    <a:pt x="26" y="26"/>
                  </a:cubicBezTo>
                  <a:cubicBezTo>
                    <a:pt x="52" y="26"/>
                    <a:pt x="65" y="26"/>
                    <a:pt x="65" y="13"/>
                  </a:cubicBezTo>
                  <a:cubicBezTo>
                    <a:pt x="65" y="13"/>
                    <a:pt x="52" y="0"/>
                    <a:pt x="26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925;p40">
              <a:extLst>
                <a:ext uri="{FF2B5EF4-FFF2-40B4-BE49-F238E27FC236}">
                  <a16:creationId xmlns:a16="http://schemas.microsoft.com/office/drawing/2014/main" id="{D849C151-05BC-0ED5-A122-B37B5C5E1DB4}"/>
                </a:ext>
              </a:extLst>
            </p:cNvPr>
            <p:cNvSpPr/>
            <p:nvPr/>
          </p:nvSpPr>
          <p:spPr>
            <a:xfrm flipH="1">
              <a:off x="2001751" y="2523759"/>
              <a:ext cx="13154" cy="6898"/>
            </a:xfrm>
            <a:custGeom>
              <a:avLst/>
              <a:gdLst/>
              <a:ahLst/>
              <a:cxnLst/>
              <a:rect l="l" t="t" r="r" b="b"/>
              <a:pathLst>
                <a:path w="82" h="43" extrusionOk="0">
                  <a:moveTo>
                    <a:pt x="39" y="0"/>
                  </a:moveTo>
                  <a:cubicBezTo>
                    <a:pt x="13" y="0"/>
                    <a:pt x="0" y="17"/>
                    <a:pt x="0" y="17"/>
                  </a:cubicBezTo>
                  <a:cubicBezTo>
                    <a:pt x="0" y="30"/>
                    <a:pt x="13" y="43"/>
                    <a:pt x="39" y="43"/>
                  </a:cubicBezTo>
                  <a:cubicBezTo>
                    <a:pt x="68" y="43"/>
                    <a:pt x="81" y="30"/>
                    <a:pt x="81" y="17"/>
                  </a:cubicBezTo>
                  <a:cubicBezTo>
                    <a:pt x="81" y="17"/>
                    <a:pt x="68" y="0"/>
                    <a:pt x="39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926;p40">
              <a:extLst>
                <a:ext uri="{FF2B5EF4-FFF2-40B4-BE49-F238E27FC236}">
                  <a16:creationId xmlns:a16="http://schemas.microsoft.com/office/drawing/2014/main" id="{6CCEB2DC-165E-97FB-6C6A-F5348C213E31}"/>
                </a:ext>
              </a:extLst>
            </p:cNvPr>
            <p:cNvSpPr/>
            <p:nvPr/>
          </p:nvSpPr>
          <p:spPr>
            <a:xfrm flipH="1">
              <a:off x="1990842" y="2532583"/>
              <a:ext cx="4812" cy="4331"/>
            </a:xfrm>
            <a:custGeom>
              <a:avLst/>
              <a:gdLst/>
              <a:ahLst/>
              <a:cxnLst/>
              <a:rect l="l" t="t" r="r" b="b"/>
              <a:pathLst>
                <a:path w="30" h="27" extrusionOk="0">
                  <a:moveTo>
                    <a:pt x="16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0" y="13"/>
                    <a:pt x="0" y="26"/>
                    <a:pt x="16" y="26"/>
                  </a:cubicBezTo>
                  <a:lnTo>
                    <a:pt x="29" y="1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927;p40">
              <a:extLst>
                <a:ext uri="{FF2B5EF4-FFF2-40B4-BE49-F238E27FC236}">
                  <a16:creationId xmlns:a16="http://schemas.microsoft.com/office/drawing/2014/main" id="{516AF44D-2580-9CC1-B2CF-423AAF8C8287}"/>
                </a:ext>
              </a:extLst>
            </p:cNvPr>
            <p:cNvSpPr/>
            <p:nvPr/>
          </p:nvSpPr>
          <p:spPr>
            <a:xfrm flipH="1">
              <a:off x="2270945" y="2656462"/>
              <a:ext cx="130738" cy="140363"/>
            </a:xfrm>
            <a:custGeom>
              <a:avLst/>
              <a:gdLst/>
              <a:ahLst/>
              <a:cxnLst/>
              <a:rect l="l" t="t" r="r" b="b"/>
              <a:pathLst>
                <a:path w="815" h="875" extrusionOk="0">
                  <a:moveTo>
                    <a:pt x="377" y="0"/>
                  </a:moveTo>
                  <a:cubicBezTo>
                    <a:pt x="354" y="0"/>
                    <a:pt x="333" y="3"/>
                    <a:pt x="313" y="8"/>
                  </a:cubicBezTo>
                  <a:cubicBezTo>
                    <a:pt x="218" y="34"/>
                    <a:pt x="163" y="197"/>
                    <a:pt x="163" y="278"/>
                  </a:cubicBezTo>
                  <a:cubicBezTo>
                    <a:pt x="95" y="291"/>
                    <a:pt x="69" y="427"/>
                    <a:pt x="137" y="453"/>
                  </a:cubicBezTo>
                  <a:cubicBezTo>
                    <a:pt x="30" y="483"/>
                    <a:pt x="1" y="616"/>
                    <a:pt x="82" y="658"/>
                  </a:cubicBezTo>
                  <a:lnTo>
                    <a:pt x="56" y="684"/>
                  </a:lnTo>
                  <a:cubicBezTo>
                    <a:pt x="33" y="807"/>
                    <a:pt x="216" y="875"/>
                    <a:pt x="323" y="875"/>
                  </a:cubicBezTo>
                  <a:cubicBezTo>
                    <a:pt x="335" y="875"/>
                    <a:pt x="345" y="874"/>
                    <a:pt x="355" y="872"/>
                  </a:cubicBezTo>
                  <a:cubicBezTo>
                    <a:pt x="436" y="872"/>
                    <a:pt x="612" y="846"/>
                    <a:pt x="488" y="765"/>
                  </a:cubicBezTo>
                  <a:cubicBezTo>
                    <a:pt x="420" y="710"/>
                    <a:pt x="300" y="765"/>
                    <a:pt x="192" y="697"/>
                  </a:cubicBezTo>
                  <a:cubicBezTo>
                    <a:pt x="339" y="645"/>
                    <a:pt x="800" y="697"/>
                    <a:pt x="800" y="577"/>
                  </a:cubicBezTo>
                  <a:cubicBezTo>
                    <a:pt x="812" y="521"/>
                    <a:pt x="731" y="504"/>
                    <a:pt x="626" y="504"/>
                  </a:cubicBezTo>
                  <a:cubicBezTo>
                    <a:pt x="500" y="504"/>
                    <a:pt x="339" y="528"/>
                    <a:pt x="257" y="535"/>
                  </a:cubicBezTo>
                  <a:cubicBezTo>
                    <a:pt x="244" y="483"/>
                    <a:pt x="436" y="466"/>
                    <a:pt x="517" y="466"/>
                  </a:cubicBezTo>
                  <a:cubicBezTo>
                    <a:pt x="540" y="466"/>
                    <a:pt x="578" y="469"/>
                    <a:pt x="618" y="469"/>
                  </a:cubicBezTo>
                  <a:cubicBezTo>
                    <a:pt x="669" y="469"/>
                    <a:pt x="723" y="464"/>
                    <a:pt x="745" y="440"/>
                  </a:cubicBezTo>
                  <a:cubicBezTo>
                    <a:pt x="814" y="355"/>
                    <a:pt x="630" y="334"/>
                    <a:pt x="464" y="334"/>
                  </a:cubicBezTo>
                  <a:cubicBezTo>
                    <a:pt x="366" y="334"/>
                    <a:pt x="275" y="341"/>
                    <a:pt x="244" y="346"/>
                  </a:cubicBezTo>
                  <a:cubicBezTo>
                    <a:pt x="333" y="248"/>
                    <a:pt x="323" y="134"/>
                    <a:pt x="421" y="134"/>
                  </a:cubicBezTo>
                  <a:cubicBezTo>
                    <a:pt x="445" y="134"/>
                    <a:pt x="476" y="142"/>
                    <a:pt x="517" y="158"/>
                  </a:cubicBezTo>
                  <a:cubicBezTo>
                    <a:pt x="550" y="169"/>
                    <a:pt x="614" y="229"/>
                    <a:pt x="666" y="229"/>
                  </a:cubicBezTo>
                  <a:cubicBezTo>
                    <a:pt x="675" y="229"/>
                    <a:pt x="684" y="227"/>
                    <a:pt x="693" y="223"/>
                  </a:cubicBezTo>
                  <a:cubicBezTo>
                    <a:pt x="774" y="184"/>
                    <a:pt x="706" y="129"/>
                    <a:pt x="663" y="103"/>
                  </a:cubicBezTo>
                  <a:cubicBezTo>
                    <a:pt x="587" y="47"/>
                    <a:pt x="474" y="0"/>
                    <a:pt x="377" y="0"/>
                  </a:cubicBezTo>
                  <a:close/>
                </a:path>
              </a:pathLst>
            </a:custGeom>
            <a:solidFill>
              <a:srgbClr val="FFD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928;p40">
              <a:extLst>
                <a:ext uri="{FF2B5EF4-FFF2-40B4-BE49-F238E27FC236}">
                  <a16:creationId xmlns:a16="http://schemas.microsoft.com/office/drawing/2014/main" id="{C2B290B7-5FB1-2A24-E132-0D7C1ABA3695}"/>
                </a:ext>
              </a:extLst>
            </p:cNvPr>
            <p:cNvSpPr/>
            <p:nvPr/>
          </p:nvSpPr>
          <p:spPr>
            <a:xfrm flipH="1">
              <a:off x="1558835" y="2346010"/>
              <a:ext cx="238858" cy="433441"/>
            </a:xfrm>
            <a:custGeom>
              <a:avLst/>
              <a:gdLst/>
              <a:ahLst/>
              <a:cxnLst/>
              <a:rect l="l" t="t" r="r" b="b"/>
              <a:pathLst>
                <a:path w="1489" h="2702" extrusionOk="0">
                  <a:moveTo>
                    <a:pt x="420" y="1"/>
                  </a:moveTo>
                  <a:cubicBezTo>
                    <a:pt x="420" y="1"/>
                    <a:pt x="420" y="1"/>
                    <a:pt x="420" y="1"/>
                  </a:cubicBezTo>
                  <a:lnTo>
                    <a:pt x="1" y="296"/>
                  </a:lnTo>
                  <a:cubicBezTo>
                    <a:pt x="257" y="731"/>
                    <a:pt x="244" y="1014"/>
                    <a:pt x="420" y="1488"/>
                  </a:cubicBezTo>
                  <a:cubicBezTo>
                    <a:pt x="514" y="1732"/>
                    <a:pt x="553" y="1989"/>
                    <a:pt x="676" y="2219"/>
                  </a:cubicBezTo>
                  <a:cubicBezTo>
                    <a:pt x="738" y="2353"/>
                    <a:pt x="1038" y="2702"/>
                    <a:pt x="1248" y="2702"/>
                  </a:cubicBezTo>
                  <a:cubicBezTo>
                    <a:pt x="1313" y="2702"/>
                    <a:pt x="1369" y="2669"/>
                    <a:pt x="1407" y="2586"/>
                  </a:cubicBezTo>
                  <a:cubicBezTo>
                    <a:pt x="1488" y="2408"/>
                    <a:pt x="506" y="1"/>
                    <a:pt x="420" y="1"/>
                  </a:cubicBezTo>
                  <a:close/>
                </a:path>
              </a:pathLst>
            </a:custGeom>
            <a:solidFill>
              <a:srgbClr val="FFD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929;p40">
              <a:extLst>
                <a:ext uri="{FF2B5EF4-FFF2-40B4-BE49-F238E27FC236}">
                  <a16:creationId xmlns:a16="http://schemas.microsoft.com/office/drawing/2014/main" id="{4CD59A5D-60B1-D4E0-19B0-BE63844AE046}"/>
                </a:ext>
              </a:extLst>
            </p:cNvPr>
            <p:cNvSpPr/>
            <p:nvPr/>
          </p:nvSpPr>
          <p:spPr>
            <a:xfrm flipH="1">
              <a:off x="1576001" y="2290182"/>
              <a:ext cx="252493" cy="401038"/>
            </a:xfrm>
            <a:custGeom>
              <a:avLst/>
              <a:gdLst/>
              <a:ahLst/>
              <a:cxnLst/>
              <a:rect l="l" t="t" r="r" b="b"/>
              <a:pathLst>
                <a:path w="1574" h="2500" extrusionOk="0">
                  <a:moveTo>
                    <a:pt x="235" y="1"/>
                  </a:moveTo>
                  <a:cubicBezTo>
                    <a:pt x="155" y="1"/>
                    <a:pt x="57" y="24"/>
                    <a:pt x="30" y="118"/>
                  </a:cubicBezTo>
                  <a:cubicBezTo>
                    <a:pt x="1" y="254"/>
                    <a:pt x="124" y="417"/>
                    <a:pt x="124" y="550"/>
                  </a:cubicBezTo>
                  <a:cubicBezTo>
                    <a:pt x="124" y="631"/>
                    <a:pt x="757" y="2499"/>
                    <a:pt x="825" y="2499"/>
                  </a:cubicBezTo>
                  <a:cubicBezTo>
                    <a:pt x="826" y="2499"/>
                    <a:pt x="826" y="2499"/>
                    <a:pt x="826" y="2499"/>
                  </a:cubicBezTo>
                  <a:cubicBezTo>
                    <a:pt x="1057" y="2468"/>
                    <a:pt x="1349" y="2442"/>
                    <a:pt x="1466" y="2442"/>
                  </a:cubicBezTo>
                  <a:cubicBezTo>
                    <a:pt x="1495" y="2442"/>
                    <a:pt x="1513" y="2444"/>
                    <a:pt x="1518" y="2447"/>
                  </a:cubicBezTo>
                  <a:cubicBezTo>
                    <a:pt x="1573" y="2447"/>
                    <a:pt x="664" y="199"/>
                    <a:pt x="638" y="157"/>
                  </a:cubicBezTo>
                  <a:cubicBezTo>
                    <a:pt x="582" y="63"/>
                    <a:pt x="326" y="11"/>
                    <a:pt x="326" y="11"/>
                  </a:cubicBezTo>
                  <a:cubicBezTo>
                    <a:pt x="304" y="6"/>
                    <a:pt x="272" y="1"/>
                    <a:pt x="235" y="1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30;p40">
              <a:extLst>
                <a:ext uri="{FF2B5EF4-FFF2-40B4-BE49-F238E27FC236}">
                  <a16:creationId xmlns:a16="http://schemas.microsoft.com/office/drawing/2014/main" id="{355ACC7F-DF28-6DE8-7C31-BA688BD79AC6}"/>
                </a:ext>
              </a:extLst>
            </p:cNvPr>
            <p:cNvSpPr/>
            <p:nvPr/>
          </p:nvSpPr>
          <p:spPr>
            <a:xfrm flipH="1">
              <a:off x="1741227" y="2315208"/>
              <a:ext cx="61118" cy="96089"/>
            </a:xfrm>
            <a:custGeom>
              <a:avLst/>
              <a:gdLst/>
              <a:ahLst/>
              <a:cxnLst/>
              <a:rect l="l" t="t" r="r" b="b"/>
              <a:pathLst>
                <a:path w="381" h="599" extrusionOk="0">
                  <a:moveTo>
                    <a:pt x="312" y="1"/>
                  </a:moveTo>
                  <a:cubicBezTo>
                    <a:pt x="299" y="1"/>
                    <a:pt x="273" y="1"/>
                    <a:pt x="257" y="17"/>
                  </a:cubicBezTo>
                  <a:cubicBezTo>
                    <a:pt x="231" y="17"/>
                    <a:pt x="218" y="30"/>
                    <a:pt x="192" y="30"/>
                  </a:cubicBezTo>
                  <a:cubicBezTo>
                    <a:pt x="176" y="43"/>
                    <a:pt x="150" y="56"/>
                    <a:pt x="137" y="69"/>
                  </a:cubicBezTo>
                  <a:cubicBezTo>
                    <a:pt x="111" y="82"/>
                    <a:pt x="95" y="111"/>
                    <a:pt x="82" y="124"/>
                  </a:cubicBezTo>
                  <a:cubicBezTo>
                    <a:pt x="69" y="137"/>
                    <a:pt x="56" y="150"/>
                    <a:pt x="56" y="163"/>
                  </a:cubicBezTo>
                  <a:cubicBezTo>
                    <a:pt x="43" y="180"/>
                    <a:pt x="43" y="180"/>
                    <a:pt x="30" y="193"/>
                  </a:cubicBezTo>
                  <a:cubicBezTo>
                    <a:pt x="30" y="206"/>
                    <a:pt x="30" y="219"/>
                    <a:pt x="13" y="232"/>
                  </a:cubicBezTo>
                  <a:lnTo>
                    <a:pt x="13" y="274"/>
                  </a:lnTo>
                  <a:cubicBezTo>
                    <a:pt x="0" y="300"/>
                    <a:pt x="0" y="326"/>
                    <a:pt x="0" y="355"/>
                  </a:cubicBezTo>
                  <a:lnTo>
                    <a:pt x="0" y="381"/>
                  </a:lnTo>
                  <a:lnTo>
                    <a:pt x="0" y="423"/>
                  </a:lnTo>
                  <a:cubicBezTo>
                    <a:pt x="13" y="449"/>
                    <a:pt x="13" y="462"/>
                    <a:pt x="13" y="488"/>
                  </a:cubicBezTo>
                  <a:cubicBezTo>
                    <a:pt x="30" y="504"/>
                    <a:pt x="30" y="517"/>
                    <a:pt x="43" y="530"/>
                  </a:cubicBezTo>
                  <a:cubicBezTo>
                    <a:pt x="43" y="543"/>
                    <a:pt x="43" y="556"/>
                    <a:pt x="56" y="569"/>
                  </a:cubicBezTo>
                  <a:lnTo>
                    <a:pt x="69" y="599"/>
                  </a:lnTo>
                  <a:lnTo>
                    <a:pt x="69" y="569"/>
                  </a:lnTo>
                  <a:cubicBezTo>
                    <a:pt x="56" y="556"/>
                    <a:pt x="56" y="543"/>
                    <a:pt x="56" y="530"/>
                  </a:cubicBezTo>
                  <a:lnTo>
                    <a:pt x="56" y="475"/>
                  </a:lnTo>
                  <a:cubicBezTo>
                    <a:pt x="56" y="462"/>
                    <a:pt x="43" y="436"/>
                    <a:pt x="43" y="423"/>
                  </a:cubicBezTo>
                  <a:cubicBezTo>
                    <a:pt x="43" y="394"/>
                    <a:pt x="43" y="381"/>
                    <a:pt x="56" y="355"/>
                  </a:cubicBezTo>
                  <a:lnTo>
                    <a:pt x="56" y="287"/>
                  </a:lnTo>
                  <a:lnTo>
                    <a:pt x="69" y="245"/>
                  </a:lnTo>
                  <a:cubicBezTo>
                    <a:pt x="69" y="245"/>
                    <a:pt x="82" y="232"/>
                    <a:pt x="82" y="219"/>
                  </a:cubicBezTo>
                  <a:cubicBezTo>
                    <a:pt x="82" y="206"/>
                    <a:pt x="95" y="193"/>
                    <a:pt x="95" y="193"/>
                  </a:cubicBezTo>
                  <a:cubicBezTo>
                    <a:pt x="111" y="180"/>
                    <a:pt x="111" y="163"/>
                    <a:pt x="124" y="163"/>
                  </a:cubicBezTo>
                  <a:cubicBezTo>
                    <a:pt x="137" y="137"/>
                    <a:pt x="150" y="124"/>
                    <a:pt x="163" y="111"/>
                  </a:cubicBezTo>
                  <a:cubicBezTo>
                    <a:pt x="176" y="98"/>
                    <a:pt x="192" y="82"/>
                    <a:pt x="218" y="69"/>
                  </a:cubicBezTo>
                  <a:cubicBezTo>
                    <a:pt x="231" y="56"/>
                    <a:pt x="244" y="56"/>
                    <a:pt x="257" y="43"/>
                  </a:cubicBezTo>
                  <a:cubicBezTo>
                    <a:pt x="286" y="30"/>
                    <a:pt x="299" y="30"/>
                    <a:pt x="312" y="30"/>
                  </a:cubicBezTo>
                  <a:cubicBezTo>
                    <a:pt x="325" y="17"/>
                    <a:pt x="338" y="17"/>
                    <a:pt x="354" y="17"/>
                  </a:cubicBezTo>
                  <a:lnTo>
                    <a:pt x="380" y="17"/>
                  </a:lnTo>
                  <a:cubicBezTo>
                    <a:pt x="380" y="17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31;p40">
              <a:extLst>
                <a:ext uri="{FF2B5EF4-FFF2-40B4-BE49-F238E27FC236}">
                  <a16:creationId xmlns:a16="http://schemas.microsoft.com/office/drawing/2014/main" id="{1B640659-C6D8-E49C-98A1-DF17B3D65AD3}"/>
                </a:ext>
              </a:extLst>
            </p:cNvPr>
            <p:cNvSpPr/>
            <p:nvPr/>
          </p:nvSpPr>
          <p:spPr>
            <a:xfrm flipH="1">
              <a:off x="1728233" y="2476274"/>
              <a:ext cx="54381" cy="143411"/>
            </a:xfrm>
            <a:custGeom>
              <a:avLst/>
              <a:gdLst/>
              <a:ahLst/>
              <a:cxnLst/>
              <a:rect l="l" t="t" r="r" b="b"/>
              <a:pathLst>
                <a:path w="339" h="894" extrusionOk="0">
                  <a:moveTo>
                    <a:pt x="1" y="1"/>
                  </a:moveTo>
                  <a:cubicBezTo>
                    <a:pt x="1" y="27"/>
                    <a:pt x="14" y="69"/>
                    <a:pt x="27" y="108"/>
                  </a:cubicBezTo>
                  <a:cubicBezTo>
                    <a:pt x="53" y="202"/>
                    <a:pt x="95" y="326"/>
                    <a:pt x="134" y="433"/>
                  </a:cubicBezTo>
                  <a:cubicBezTo>
                    <a:pt x="176" y="556"/>
                    <a:pt x="231" y="663"/>
                    <a:pt x="270" y="745"/>
                  </a:cubicBezTo>
                  <a:cubicBezTo>
                    <a:pt x="283" y="800"/>
                    <a:pt x="296" y="826"/>
                    <a:pt x="313" y="852"/>
                  </a:cubicBezTo>
                  <a:cubicBezTo>
                    <a:pt x="326" y="881"/>
                    <a:pt x="339" y="894"/>
                    <a:pt x="339" y="894"/>
                  </a:cubicBezTo>
                  <a:cubicBezTo>
                    <a:pt x="339" y="894"/>
                    <a:pt x="326" y="881"/>
                    <a:pt x="326" y="852"/>
                  </a:cubicBezTo>
                  <a:cubicBezTo>
                    <a:pt x="313" y="826"/>
                    <a:pt x="313" y="784"/>
                    <a:pt x="296" y="745"/>
                  </a:cubicBezTo>
                  <a:cubicBezTo>
                    <a:pt x="270" y="650"/>
                    <a:pt x="231" y="527"/>
                    <a:pt x="189" y="420"/>
                  </a:cubicBezTo>
                  <a:cubicBezTo>
                    <a:pt x="134" y="296"/>
                    <a:pt x="95" y="189"/>
                    <a:pt x="53" y="108"/>
                  </a:cubicBezTo>
                  <a:cubicBezTo>
                    <a:pt x="40" y="69"/>
                    <a:pt x="14" y="27"/>
                    <a:pt x="1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32;p40">
              <a:extLst>
                <a:ext uri="{FF2B5EF4-FFF2-40B4-BE49-F238E27FC236}">
                  <a16:creationId xmlns:a16="http://schemas.microsoft.com/office/drawing/2014/main" id="{19A9734B-7847-5AEF-5C41-BE73F34FC706}"/>
                </a:ext>
              </a:extLst>
            </p:cNvPr>
            <p:cNvSpPr/>
            <p:nvPr/>
          </p:nvSpPr>
          <p:spPr>
            <a:xfrm flipH="1">
              <a:off x="1634867" y="2643596"/>
              <a:ext cx="61279" cy="15239"/>
            </a:xfrm>
            <a:custGeom>
              <a:avLst/>
              <a:gdLst/>
              <a:ahLst/>
              <a:cxnLst/>
              <a:rect l="l" t="t" r="r" b="b"/>
              <a:pathLst>
                <a:path w="382" h="95" extrusionOk="0">
                  <a:moveTo>
                    <a:pt x="313" y="0"/>
                  </a:moveTo>
                  <a:cubicBezTo>
                    <a:pt x="287" y="13"/>
                    <a:pt x="232" y="13"/>
                    <a:pt x="193" y="26"/>
                  </a:cubicBezTo>
                  <a:cubicBezTo>
                    <a:pt x="150" y="26"/>
                    <a:pt x="98" y="39"/>
                    <a:pt x="69" y="52"/>
                  </a:cubicBezTo>
                  <a:cubicBezTo>
                    <a:pt x="30" y="65"/>
                    <a:pt x="1" y="82"/>
                    <a:pt x="1" y="82"/>
                  </a:cubicBezTo>
                  <a:cubicBezTo>
                    <a:pt x="1" y="82"/>
                    <a:pt x="30" y="95"/>
                    <a:pt x="69" y="95"/>
                  </a:cubicBezTo>
                  <a:cubicBezTo>
                    <a:pt x="111" y="95"/>
                    <a:pt x="150" y="82"/>
                    <a:pt x="206" y="82"/>
                  </a:cubicBezTo>
                  <a:cubicBezTo>
                    <a:pt x="245" y="65"/>
                    <a:pt x="300" y="52"/>
                    <a:pt x="326" y="39"/>
                  </a:cubicBezTo>
                  <a:cubicBezTo>
                    <a:pt x="368" y="13"/>
                    <a:pt x="381" y="0"/>
                    <a:pt x="381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33;p40">
              <a:extLst>
                <a:ext uri="{FF2B5EF4-FFF2-40B4-BE49-F238E27FC236}">
                  <a16:creationId xmlns:a16="http://schemas.microsoft.com/office/drawing/2014/main" id="{04EA5C56-E3B8-DB66-F2E6-711289796F97}"/>
                </a:ext>
              </a:extLst>
            </p:cNvPr>
            <p:cNvSpPr/>
            <p:nvPr/>
          </p:nvSpPr>
          <p:spPr>
            <a:xfrm flipH="1">
              <a:off x="1639037" y="2625789"/>
              <a:ext cx="37216" cy="9144"/>
            </a:xfrm>
            <a:custGeom>
              <a:avLst/>
              <a:gdLst/>
              <a:ahLst/>
              <a:cxnLst/>
              <a:rect l="l" t="t" r="r" b="b"/>
              <a:pathLst>
                <a:path w="232" h="57" extrusionOk="0">
                  <a:moveTo>
                    <a:pt x="108" y="1"/>
                  </a:moveTo>
                  <a:cubicBezTo>
                    <a:pt x="82" y="1"/>
                    <a:pt x="56" y="1"/>
                    <a:pt x="26" y="14"/>
                  </a:cubicBezTo>
                  <a:cubicBezTo>
                    <a:pt x="13" y="14"/>
                    <a:pt x="0" y="30"/>
                    <a:pt x="0" y="30"/>
                  </a:cubicBezTo>
                  <a:cubicBezTo>
                    <a:pt x="0" y="30"/>
                    <a:pt x="13" y="43"/>
                    <a:pt x="26" y="43"/>
                  </a:cubicBezTo>
                  <a:cubicBezTo>
                    <a:pt x="56" y="56"/>
                    <a:pt x="82" y="56"/>
                    <a:pt x="108" y="56"/>
                  </a:cubicBezTo>
                  <a:lnTo>
                    <a:pt x="189" y="56"/>
                  </a:lnTo>
                  <a:cubicBezTo>
                    <a:pt x="218" y="43"/>
                    <a:pt x="231" y="43"/>
                    <a:pt x="231" y="43"/>
                  </a:cubicBezTo>
                  <a:cubicBezTo>
                    <a:pt x="231" y="43"/>
                    <a:pt x="218" y="30"/>
                    <a:pt x="189" y="14"/>
                  </a:cubicBezTo>
                  <a:cubicBezTo>
                    <a:pt x="163" y="14"/>
                    <a:pt x="137" y="14"/>
                    <a:pt x="108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34;p40">
              <a:extLst>
                <a:ext uri="{FF2B5EF4-FFF2-40B4-BE49-F238E27FC236}">
                  <a16:creationId xmlns:a16="http://schemas.microsoft.com/office/drawing/2014/main" id="{BD006AA3-DB54-1160-F41C-4098B11ECF43}"/>
                </a:ext>
              </a:extLst>
            </p:cNvPr>
            <p:cNvSpPr/>
            <p:nvPr/>
          </p:nvSpPr>
          <p:spPr>
            <a:xfrm flipH="1">
              <a:off x="1543769" y="2707445"/>
              <a:ext cx="528407" cy="151271"/>
            </a:xfrm>
            <a:custGeom>
              <a:avLst/>
              <a:gdLst/>
              <a:ahLst/>
              <a:cxnLst/>
              <a:rect l="l" t="t" r="r" b="b"/>
              <a:pathLst>
                <a:path w="3294" h="943" extrusionOk="0">
                  <a:moveTo>
                    <a:pt x="2537" y="0"/>
                  </a:moveTo>
                  <a:cubicBezTo>
                    <a:pt x="2418" y="0"/>
                    <a:pt x="2350" y="40"/>
                    <a:pt x="2238" y="73"/>
                  </a:cubicBezTo>
                  <a:cubicBezTo>
                    <a:pt x="1874" y="210"/>
                    <a:pt x="1520" y="414"/>
                    <a:pt x="1143" y="548"/>
                  </a:cubicBezTo>
                  <a:lnTo>
                    <a:pt x="1075" y="496"/>
                  </a:lnTo>
                  <a:cubicBezTo>
                    <a:pt x="951" y="385"/>
                    <a:pt x="818" y="171"/>
                    <a:pt x="669" y="103"/>
                  </a:cubicBezTo>
                  <a:cubicBezTo>
                    <a:pt x="641" y="90"/>
                    <a:pt x="602" y="85"/>
                    <a:pt x="560" y="85"/>
                  </a:cubicBezTo>
                  <a:cubicBezTo>
                    <a:pt x="457" y="85"/>
                    <a:pt x="329" y="114"/>
                    <a:pt x="263" y="142"/>
                  </a:cubicBezTo>
                  <a:cubicBezTo>
                    <a:pt x="187" y="181"/>
                    <a:pt x="50" y="362"/>
                    <a:pt x="201" y="362"/>
                  </a:cubicBezTo>
                  <a:cubicBezTo>
                    <a:pt x="211" y="362"/>
                    <a:pt x="221" y="361"/>
                    <a:pt x="234" y="359"/>
                  </a:cubicBezTo>
                  <a:cubicBezTo>
                    <a:pt x="324" y="350"/>
                    <a:pt x="406" y="260"/>
                    <a:pt x="497" y="260"/>
                  </a:cubicBezTo>
                  <a:cubicBezTo>
                    <a:pt x="530" y="260"/>
                    <a:pt x="564" y="272"/>
                    <a:pt x="601" y="304"/>
                  </a:cubicBezTo>
                  <a:cubicBezTo>
                    <a:pt x="523" y="357"/>
                    <a:pt x="1" y="644"/>
                    <a:pt x="286" y="644"/>
                  </a:cubicBezTo>
                  <a:cubicBezTo>
                    <a:pt x="299" y="644"/>
                    <a:pt x="314" y="643"/>
                    <a:pt x="331" y="642"/>
                  </a:cubicBezTo>
                  <a:lnTo>
                    <a:pt x="331" y="642"/>
                  </a:lnTo>
                  <a:cubicBezTo>
                    <a:pt x="241" y="764"/>
                    <a:pt x="325" y="795"/>
                    <a:pt x="417" y="795"/>
                  </a:cubicBezTo>
                  <a:cubicBezTo>
                    <a:pt x="437" y="795"/>
                    <a:pt x="458" y="794"/>
                    <a:pt x="477" y="791"/>
                  </a:cubicBezTo>
                  <a:lnTo>
                    <a:pt x="477" y="791"/>
                  </a:lnTo>
                  <a:cubicBezTo>
                    <a:pt x="416" y="871"/>
                    <a:pt x="443" y="897"/>
                    <a:pt x="505" y="897"/>
                  </a:cubicBezTo>
                  <a:cubicBezTo>
                    <a:pt x="620" y="897"/>
                    <a:pt x="857" y="804"/>
                    <a:pt x="857" y="804"/>
                  </a:cubicBezTo>
                  <a:cubicBezTo>
                    <a:pt x="883" y="820"/>
                    <a:pt x="981" y="928"/>
                    <a:pt x="1046" y="941"/>
                  </a:cubicBezTo>
                  <a:cubicBezTo>
                    <a:pt x="1053" y="942"/>
                    <a:pt x="1060" y="942"/>
                    <a:pt x="1068" y="942"/>
                  </a:cubicBezTo>
                  <a:cubicBezTo>
                    <a:pt x="1152" y="942"/>
                    <a:pt x="1276" y="885"/>
                    <a:pt x="1276" y="885"/>
                  </a:cubicBezTo>
                  <a:cubicBezTo>
                    <a:pt x="1533" y="872"/>
                    <a:pt x="2020" y="846"/>
                    <a:pt x="2088" y="833"/>
                  </a:cubicBezTo>
                  <a:cubicBezTo>
                    <a:pt x="2361" y="791"/>
                    <a:pt x="2780" y="684"/>
                    <a:pt x="2982" y="496"/>
                  </a:cubicBezTo>
                  <a:cubicBezTo>
                    <a:pt x="3293" y="210"/>
                    <a:pt x="3024" y="129"/>
                    <a:pt x="2806" y="47"/>
                  </a:cubicBezTo>
                  <a:cubicBezTo>
                    <a:pt x="2689" y="13"/>
                    <a:pt x="2605" y="0"/>
                    <a:pt x="2537" y="0"/>
                  </a:cubicBezTo>
                  <a:close/>
                </a:path>
              </a:pathLst>
            </a:custGeom>
            <a:solidFill>
              <a:srgbClr val="FFD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35;p40">
              <a:extLst>
                <a:ext uri="{FF2B5EF4-FFF2-40B4-BE49-F238E27FC236}">
                  <a16:creationId xmlns:a16="http://schemas.microsoft.com/office/drawing/2014/main" id="{7DA2DD47-365C-6867-A39F-3EB4DFD4ED8C}"/>
                </a:ext>
              </a:extLst>
            </p:cNvPr>
            <p:cNvSpPr/>
            <p:nvPr/>
          </p:nvSpPr>
          <p:spPr>
            <a:xfrm flipH="1">
              <a:off x="1964855" y="2788459"/>
              <a:ext cx="50049" cy="19891"/>
            </a:xfrm>
            <a:custGeom>
              <a:avLst/>
              <a:gdLst/>
              <a:ahLst/>
              <a:cxnLst/>
              <a:rect l="l" t="t" r="r" b="b"/>
              <a:pathLst>
                <a:path w="312" h="124" extrusionOk="0">
                  <a:moveTo>
                    <a:pt x="274" y="0"/>
                  </a:moveTo>
                  <a:cubicBezTo>
                    <a:pt x="223" y="0"/>
                    <a:pt x="179" y="19"/>
                    <a:pt x="136" y="30"/>
                  </a:cubicBezTo>
                  <a:cubicBezTo>
                    <a:pt x="81" y="56"/>
                    <a:pt x="39" y="85"/>
                    <a:pt x="0" y="124"/>
                  </a:cubicBezTo>
                  <a:cubicBezTo>
                    <a:pt x="55" y="124"/>
                    <a:pt x="107" y="98"/>
                    <a:pt x="162" y="85"/>
                  </a:cubicBezTo>
                  <a:cubicBezTo>
                    <a:pt x="201" y="56"/>
                    <a:pt x="257" y="43"/>
                    <a:pt x="312" y="4"/>
                  </a:cubicBezTo>
                  <a:cubicBezTo>
                    <a:pt x="299" y="1"/>
                    <a:pt x="286" y="0"/>
                    <a:pt x="274" y="0"/>
                  </a:cubicBezTo>
                  <a:close/>
                </a:path>
              </a:pathLst>
            </a:custGeom>
            <a:solidFill>
              <a:srgbClr val="FDA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36;p40">
              <a:extLst>
                <a:ext uri="{FF2B5EF4-FFF2-40B4-BE49-F238E27FC236}">
                  <a16:creationId xmlns:a16="http://schemas.microsoft.com/office/drawing/2014/main" id="{4C333679-8D8F-E80F-8D9D-5BD01A731726}"/>
                </a:ext>
              </a:extLst>
            </p:cNvPr>
            <p:cNvSpPr/>
            <p:nvPr/>
          </p:nvSpPr>
          <p:spPr>
            <a:xfrm flipH="1">
              <a:off x="1949615" y="2810276"/>
              <a:ext cx="43472" cy="26308"/>
            </a:xfrm>
            <a:custGeom>
              <a:avLst/>
              <a:gdLst/>
              <a:ahLst/>
              <a:cxnLst/>
              <a:rect l="l" t="t" r="r" b="b"/>
              <a:pathLst>
                <a:path w="271" h="164" extrusionOk="0">
                  <a:moveTo>
                    <a:pt x="270" y="1"/>
                  </a:moveTo>
                  <a:cubicBezTo>
                    <a:pt x="215" y="1"/>
                    <a:pt x="163" y="30"/>
                    <a:pt x="121" y="43"/>
                  </a:cubicBezTo>
                  <a:cubicBezTo>
                    <a:pt x="95" y="56"/>
                    <a:pt x="65" y="69"/>
                    <a:pt x="52" y="98"/>
                  </a:cubicBezTo>
                  <a:cubicBezTo>
                    <a:pt x="39" y="111"/>
                    <a:pt x="13" y="137"/>
                    <a:pt x="0" y="163"/>
                  </a:cubicBezTo>
                  <a:cubicBezTo>
                    <a:pt x="52" y="137"/>
                    <a:pt x="95" y="124"/>
                    <a:pt x="147" y="98"/>
                  </a:cubicBezTo>
                  <a:cubicBezTo>
                    <a:pt x="189" y="69"/>
                    <a:pt x="228" y="43"/>
                    <a:pt x="270" y="1"/>
                  </a:cubicBezTo>
                  <a:close/>
                </a:path>
              </a:pathLst>
            </a:custGeom>
            <a:solidFill>
              <a:srgbClr val="FDA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37;p40">
              <a:extLst>
                <a:ext uri="{FF2B5EF4-FFF2-40B4-BE49-F238E27FC236}">
                  <a16:creationId xmlns:a16="http://schemas.microsoft.com/office/drawing/2014/main" id="{1732ECD1-0A0F-D79A-1553-89AA444A8C46}"/>
                </a:ext>
              </a:extLst>
            </p:cNvPr>
            <p:cNvSpPr/>
            <p:nvPr/>
          </p:nvSpPr>
          <p:spPr>
            <a:xfrm flipH="1">
              <a:off x="1934534" y="2754128"/>
              <a:ext cx="17325" cy="59033"/>
            </a:xfrm>
            <a:custGeom>
              <a:avLst/>
              <a:gdLst/>
              <a:ahLst/>
              <a:cxnLst/>
              <a:rect l="l" t="t" r="r" b="b"/>
              <a:pathLst>
                <a:path w="108" h="368" extrusionOk="0">
                  <a:moveTo>
                    <a:pt x="0" y="0"/>
                  </a:moveTo>
                  <a:cubicBezTo>
                    <a:pt x="0" y="68"/>
                    <a:pt x="13" y="123"/>
                    <a:pt x="26" y="188"/>
                  </a:cubicBezTo>
                  <a:cubicBezTo>
                    <a:pt x="39" y="244"/>
                    <a:pt x="68" y="299"/>
                    <a:pt x="94" y="367"/>
                  </a:cubicBezTo>
                  <a:cubicBezTo>
                    <a:pt x="107" y="299"/>
                    <a:pt x="94" y="231"/>
                    <a:pt x="81" y="175"/>
                  </a:cubicBezTo>
                  <a:cubicBezTo>
                    <a:pt x="68" y="107"/>
                    <a:pt x="39" y="55"/>
                    <a:pt x="0" y="0"/>
                  </a:cubicBezTo>
                  <a:close/>
                </a:path>
              </a:pathLst>
            </a:custGeom>
            <a:solidFill>
              <a:srgbClr val="FDA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38;p40">
              <a:extLst>
                <a:ext uri="{FF2B5EF4-FFF2-40B4-BE49-F238E27FC236}">
                  <a16:creationId xmlns:a16="http://schemas.microsoft.com/office/drawing/2014/main" id="{E7DDE185-470A-CBBB-0260-C7161FC5EC07}"/>
                </a:ext>
              </a:extLst>
            </p:cNvPr>
            <p:cNvSpPr/>
            <p:nvPr/>
          </p:nvSpPr>
          <p:spPr>
            <a:xfrm flipH="1">
              <a:off x="1606794" y="2699905"/>
              <a:ext cx="65289" cy="8983"/>
            </a:xfrm>
            <a:custGeom>
              <a:avLst/>
              <a:gdLst/>
              <a:ahLst/>
              <a:cxnLst/>
              <a:rect l="l" t="t" r="r" b="b"/>
              <a:pathLst>
                <a:path w="407" h="56" extrusionOk="0">
                  <a:moveTo>
                    <a:pt x="205" y="0"/>
                  </a:moveTo>
                  <a:cubicBezTo>
                    <a:pt x="176" y="0"/>
                    <a:pt x="137" y="0"/>
                    <a:pt x="111" y="13"/>
                  </a:cubicBezTo>
                  <a:cubicBezTo>
                    <a:pt x="69" y="13"/>
                    <a:pt x="30" y="26"/>
                    <a:pt x="0" y="55"/>
                  </a:cubicBezTo>
                  <a:lnTo>
                    <a:pt x="205" y="55"/>
                  </a:lnTo>
                  <a:cubicBezTo>
                    <a:pt x="273" y="55"/>
                    <a:pt x="338" y="55"/>
                    <a:pt x="406" y="39"/>
                  </a:cubicBezTo>
                  <a:cubicBezTo>
                    <a:pt x="380" y="26"/>
                    <a:pt x="338" y="13"/>
                    <a:pt x="312" y="13"/>
                  </a:cubicBezTo>
                  <a:cubicBezTo>
                    <a:pt x="273" y="0"/>
                    <a:pt x="244" y="0"/>
                    <a:pt x="205" y="0"/>
                  </a:cubicBezTo>
                  <a:close/>
                </a:path>
              </a:pathLst>
            </a:custGeom>
            <a:solidFill>
              <a:srgbClr val="FDA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39;p40">
              <a:extLst>
                <a:ext uri="{FF2B5EF4-FFF2-40B4-BE49-F238E27FC236}">
                  <a16:creationId xmlns:a16="http://schemas.microsoft.com/office/drawing/2014/main" id="{FCA0590E-ECF5-110A-212B-CE6EB9034E4E}"/>
                </a:ext>
              </a:extLst>
            </p:cNvPr>
            <p:cNvSpPr/>
            <p:nvPr/>
          </p:nvSpPr>
          <p:spPr>
            <a:xfrm flipH="1">
              <a:off x="1261251" y="4261630"/>
              <a:ext cx="226346" cy="221052"/>
            </a:xfrm>
            <a:custGeom>
              <a:avLst/>
              <a:gdLst/>
              <a:ahLst/>
              <a:cxnLst/>
              <a:rect l="l" t="t" r="r" b="b"/>
              <a:pathLst>
                <a:path w="1411" h="1378" extrusionOk="0">
                  <a:moveTo>
                    <a:pt x="448" y="0"/>
                  </a:moveTo>
                  <a:cubicBezTo>
                    <a:pt x="406" y="0"/>
                    <a:pt x="364" y="8"/>
                    <a:pt x="325" y="23"/>
                  </a:cubicBezTo>
                  <a:cubicBezTo>
                    <a:pt x="205" y="78"/>
                    <a:pt x="82" y="228"/>
                    <a:pt x="56" y="361"/>
                  </a:cubicBezTo>
                  <a:cubicBezTo>
                    <a:pt x="43" y="429"/>
                    <a:pt x="43" y="523"/>
                    <a:pt x="43" y="591"/>
                  </a:cubicBezTo>
                  <a:lnTo>
                    <a:pt x="43" y="634"/>
                  </a:lnTo>
                  <a:cubicBezTo>
                    <a:pt x="43" y="715"/>
                    <a:pt x="30" y="796"/>
                    <a:pt x="17" y="890"/>
                  </a:cubicBezTo>
                  <a:cubicBezTo>
                    <a:pt x="0" y="1228"/>
                    <a:pt x="354" y="1377"/>
                    <a:pt x="637" y="1377"/>
                  </a:cubicBezTo>
                  <a:cubicBezTo>
                    <a:pt x="786" y="1377"/>
                    <a:pt x="949" y="1348"/>
                    <a:pt x="1085" y="1296"/>
                  </a:cubicBezTo>
                  <a:cubicBezTo>
                    <a:pt x="1153" y="1267"/>
                    <a:pt x="1410" y="1121"/>
                    <a:pt x="1355" y="1010"/>
                  </a:cubicBezTo>
                  <a:cubicBezTo>
                    <a:pt x="1368" y="984"/>
                    <a:pt x="1397" y="861"/>
                    <a:pt x="1342" y="861"/>
                  </a:cubicBezTo>
                  <a:cubicBezTo>
                    <a:pt x="1368" y="822"/>
                    <a:pt x="1368" y="780"/>
                    <a:pt x="1355" y="728"/>
                  </a:cubicBezTo>
                  <a:cubicBezTo>
                    <a:pt x="1355" y="715"/>
                    <a:pt x="1355" y="673"/>
                    <a:pt x="1342" y="673"/>
                  </a:cubicBezTo>
                  <a:cubicBezTo>
                    <a:pt x="1342" y="666"/>
                    <a:pt x="1335" y="663"/>
                    <a:pt x="1329" y="663"/>
                  </a:cubicBezTo>
                  <a:cubicBezTo>
                    <a:pt x="1322" y="663"/>
                    <a:pt x="1316" y="666"/>
                    <a:pt x="1316" y="673"/>
                  </a:cubicBezTo>
                  <a:cubicBezTo>
                    <a:pt x="1316" y="647"/>
                    <a:pt x="1342" y="578"/>
                    <a:pt x="1287" y="578"/>
                  </a:cubicBezTo>
                  <a:cubicBezTo>
                    <a:pt x="1205" y="578"/>
                    <a:pt x="1205" y="660"/>
                    <a:pt x="1153" y="686"/>
                  </a:cubicBezTo>
                  <a:cubicBezTo>
                    <a:pt x="1124" y="699"/>
                    <a:pt x="1072" y="699"/>
                    <a:pt x="1030" y="699"/>
                  </a:cubicBezTo>
                  <a:cubicBezTo>
                    <a:pt x="1010" y="703"/>
                    <a:pt x="991" y="705"/>
                    <a:pt x="973" y="705"/>
                  </a:cubicBezTo>
                  <a:cubicBezTo>
                    <a:pt x="930" y="705"/>
                    <a:pt x="893" y="695"/>
                    <a:pt x="855" y="686"/>
                  </a:cubicBezTo>
                  <a:cubicBezTo>
                    <a:pt x="731" y="647"/>
                    <a:pt x="692" y="484"/>
                    <a:pt x="705" y="361"/>
                  </a:cubicBezTo>
                  <a:cubicBezTo>
                    <a:pt x="731" y="241"/>
                    <a:pt x="760" y="130"/>
                    <a:pt x="637" y="49"/>
                  </a:cubicBezTo>
                  <a:cubicBezTo>
                    <a:pt x="580" y="17"/>
                    <a:pt x="513" y="0"/>
                    <a:pt x="448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40;p40">
              <a:extLst>
                <a:ext uri="{FF2B5EF4-FFF2-40B4-BE49-F238E27FC236}">
                  <a16:creationId xmlns:a16="http://schemas.microsoft.com/office/drawing/2014/main" id="{FF7089E2-2CFE-6FA1-8603-A1E5732F1516}"/>
                </a:ext>
              </a:extLst>
            </p:cNvPr>
            <p:cNvSpPr/>
            <p:nvPr/>
          </p:nvSpPr>
          <p:spPr>
            <a:xfrm flipH="1">
              <a:off x="1362470" y="4249117"/>
              <a:ext cx="47002" cy="40745"/>
            </a:xfrm>
            <a:custGeom>
              <a:avLst/>
              <a:gdLst/>
              <a:ahLst/>
              <a:cxnLst/>
              <a:rect l="l" t="t" r="r" b="b"/>
              <a:pathLst>
                <a:path w="293" h="254" extrusionOk="0">
                  <a:moveTo>
                    <a:pt x="190" y="0"/>
                  </a:moveTo>
                  <a:cubicBezTo>
                    <a:pt x="185" y="0"/>
                    <a:pt x="178" y="7"/>
                    <a:pt x="163" y="7"/>
                  </a:cubicBezTo>
                  <a:cubicBezTo>
                    <a:pt x="111" y="20"/>
                    <a:pt x="56" y="75"/>
                    <a:pt x="1" y="75"/>
                  </a:cubicBezTo>
                  <a:lnTo>
                    <a:pt x="82" y="237"/>
                  </a:lnTo>
                  <a:cubicBezTo>
                    <a:pt x="94" y="249"/>
                    <a:pt x="113" y="253"/>
                    <a:pt x="134" y="253"/>
                  </a:cubicBezTo>
                  <a:cubicBezTo>
                    <a:pt x="186" y="253"/>
                    <a:pt x="253" y="225"/>
                    <a:pt x="273" y="195"/>
                  </a:cubicBezTo>
                  <a:cubicBezTo>
                    <a:pt x="293" y="166"/>
                    <a:pt x="290" y="128"/>
                    <a:pt x="265" y="128"/>
                  </a:cubicBezTo>
                  <a:cubicBezTo>
                    <a:pt x="263" y="128"/>
                    <a:pt x="260" y="128"/>
                    <a:pt x="258" y="129"/>
                  </a:cubicBezTo>
                  <a:lnTo>
                    <a:pt x="258" y="129"/>
                  </a:lnTo>
                  <a:cubicBezTo>
                    <a:pt x="287" y="105"/>
                    <a:pt x="268" y="75"/>
                    <a:pt x="228" y="75"/>
                  </a:cubicBezTo>
                  <a:cubicBezTo>
                    <a:pt x="215" y="75"/>
                    <a:pt x="199" y="78"/>
                    <a:pt x="182" y="87"/>
                  </a:cubicBezTo>
                  <a:lnTo>
                    <a:pt x="182" y="87"/>
                  </a:lnTo>
                  <a:cubicBezTo>
                    <a:pt x="206" y="74"/>
                    <a:pt x="218" y="61"/>
                    <a:pt x="205" y="33"/>
                  </a:cubicBezTo>
                  <a:cubicBezTo>
                    <a:pt x="199" y="7"/>
                    <a:pt x="195" y="0"/>
                    <a:pt x="190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41;p40">
              <a:extLst>
                <a:ext uri="{FF2B5EF4-FFF2-40B4-BE49-F238E27FC236}">
                  <a16:creationId xmlns:a16="http://schemas.microsoft.com/office/drawing/2014/main" id="{5A15ED96-0751-59D7-AF27-15CA801FF5DE}"/>
                </a:ext>
              </a:extLst>
            </p:cNvPr>
            <p:cNvSpPr/>
            <p:nvPr/>
          </p:nvSpPr>
          <p:spPr>
            <a:xfrm flipH="1">
              <a:off x="1459365" y="4306389"/>
              <a:ext cx="45397" cy="28554"/>
            </a:xfrm>
            <a:custGeom>
              <a:avLst/>
              <a:gdLst/>
              <a:ahLst/>
              <a:cxnLst/>
              <a:rect l="l" t="t" r="r" b="b"/>
              <a:pathLst>
                <a:path w="283" h="178" extrusionOk="0">
                  <a:moveTo>
                    <a:pt x="176" y="1"/>
                  </a:moveTo>
                  <a:cubicBezTo>
                    <a:pt x="124" y="1"/>
                    <a:pt x="42" y="43"/>
                    <a:pt x="0" y="69"/>
                  </a:cubicBezTo>
                  <a:cubicBezTo>
                    <a:pt x="13" y="124"/>
                    <a:pt x="107" y="163"/>
                    <a:pt x="163" y="176"/>
                  </a:cubicBezTo>
                  <a:cubicBezTo>
                    <a:pt x="169" y="177"/>
                    <a:pt x="175" y="178"/>
                    <a:pt x="180" y="178"/>
                  </a:cubicBezTo>
                  <a:cubicBezTo>
                    <a:pt x="250" y="178"/>
                    <a:pt x="283" y="91"/>
                    <a:pt x="244" y="43"/>
                  </a:cubicBezTo>
                  <a:cubicBezTo>
                    <a:pt x="231" y="14"/>
                    <a:pt x="205" y="1"/>
                    <a:pt x="176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42;p40">
              <a:extLst>
                <a:ext uri="{FF2B5EF4-FFF2-40B4-BE49-F238E27FC236}">
                  <a16:creationId xmlns:a16="http://schemas.microsoft.com/office/drawing/2014/main" id="{7DB71D22-6DE4-79D3-6329-B3BC5AC9D955}"/>
                </a:ext>
              </a:extLst>
            </p:cNvPr>
            <p:cNvSpPr/>
            <p:nvPr/>
          </p:nvSpPr>
          <p:spPr>
            <a:xfrm flipH="1">
              <a:off x="1469792" y="4317297"/>
              <a:ext cx="32885" cy="15239"/>
            </a:xfrm>
            <a:custGeom>
              <a:avLst/>
              <a:gdLst/>
              <a:ahLst/>
              <a:cxnLst/>
              <a:rect l="l" t="t" r="r" b="b"/>
              <a:pathLst>
                <a:path w="205" h="95" extrusionOk="0">
                  <a:moveTo>
                    <a:pt x="0" y="1"/>
                  </a:moveTo>
                  <a:lnTo>
                    <a:pt x="0" y="14"/>
                  </a:lnTo>
                  <a:cubicBezTo>
                    <a:pt x="13" y="27"/>
                    <a:pt x="13" y="27"/>
                    <a:pt x="13" y="43"/>
                  </a:cubicBezTo>
                  <a:cubicBezTo>
                    <a:pt x="29" y="56"/>
                    <a:pt x="42" y="69"/>
                    <a:pt x="42" y="69"/>
                  </a:cubicBezTo>
                  <a:cubicBezTo>
                    <a:pt x="55" y="82"/>
                    <a:pt x="68" y="82"/>
                    <a:pt x="81" y="82"/>
                  </a:cubicBezTo>
                  <a:lnTo>
                    <a:pt x="111" y="95"/>
                  </a:lnTo>
                  <a:cubicBezTo>
                    <a:pt x="124" y="95"/>
                    <a:pt x="124" y="95"/>
                    <a:pt x="137" y="82"/>
                  </a:cubicBezTo>
                  <a:lnTo>
                    <a:pt x="176" y="82"/>
                  </a:lnTo>
                  <a:cubicBezTo>
                    <a:pt x="176" y="69"/>
                    <a:pt x="192" y="69"/>
                    <a:pt x="192" y="69"/>
                  </a:cubicBezTo>
                  <a:lnTo>
                    <a:pt x="205" y="56"/>
                  </a:lnTo>
                  <a:lnTo>
                    <a:pt x="192" y="56"/>
                  </a:lnTo>
                  <a:cubicBezTo>
                    <a:pt x="176" y="56"/>
                    <a:pt x="176" y="56"/>
                    <a:pt x="163" y="43"/>
                  </a:cubicBezTo>
                  <a:lnTo>
                    <a:pt x="137" y="43"/>
                  </a:lnTo>
                  <a:cubicBezTo>
                    <a:pt x="124" y="43"/>
                    <a:pt x="111" y="43"/>
                    <a:pt x="94" y="27"/>
                  </a:cubicBezTo>
                  <a:lnTo>
                    <a:pt x="55" y="27"/>
                  </a:lnTo>
                  <a:lnTo>
                    <a:pt x="42" y="14"/>
                  </a:lnTo>
                  <a:lnTo>
                    <a:pt x="13" y="14"/>
                  </a:lnTo>
                  <a:cubicBezTo>
                    <a:pt x="1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3;p40">
              <a:extLst>
                <a:ext uri="{FF2B5EF4-FFF2-40B4-BE49-F238E27FC236}">
                  <a16:creationId xmlns:a16="http://schemas.microsoft.com/office/drawing/2014/main" id="{428B2EDB-F628-F024-EBD2-3C6F2E3CB160}"/>
                </a:ext>
              </a:extLst>
            </p:cNvPr>
            <p:cNvSpPr/>
            <p:nvPr/>
          </p:nvSpPr>
          <p:spPr>
            <a:xfrm flipH="1">
              <a:off x="1422306" y="4295480"/>
              <a:ext cx="15239" cy="22137"/>
            </a:xfrm>
            <a:custGeom>
              <a:avLst/>
              <a:gdLst/>
              <a:ahLst/>
              <a:cxnLst/>
              <a:rect l="l" t="t" r="r" b="b"/>
              <a:pathLst>
                <a:path w="95" h="138" extrusionOk="0">
                  <a:moveTo>
                    <a:pt x="55" y="0"/>
                  </a:moveTo>
                  <a:cubicBezTo>
                    <a:pt x="55" y="0"/>
                    <a:pt x="55" y="17"/>
                    <a:pt x="42" y="17"/>
                  </a:cubicBezTo>
                  <a:cubicBezTo>
                    <a:pt x="13" y="30"/>
                    <a:pt x="0" y="111"/>
                    <a:pt x="42" y="137"/>
                  </a:cubicBezTo>
                  <a:cubicBezTo>
                    <a:pt x="45" y="137"/>
                    <a:pt x="47" y="138"/>
                    <a:pt x="49" y="138"/>
                  </a:cubicBezTo>
                  <a:cubicBezTo>
                    <a:pt x="94" y="138"/>
                    <a:pt x="93" y="16"/>
                    <a:pt x="55" y="0"/>
                  </a:cubicBez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44;p40">
              <a:extLst>
                <a:ext uri="{FF2B5EF4-FFF2-40B4-BE49-F238E27FC236}">
                  <a16:creationId xmlns:a16="http://schemas.microsoft.com/office/drawing/2014/main" id="{59A58DAC-D867-BBCE-CD7A-516D51377405}"/>
                </a:ext>
              </a:extLst>
            </p:cNvPr>
            <p:cNvSpPr/>
            <p:nvPr/>
          </p:nvSpPr>
          <p:spPr>
            <a:xfrm flipH="1">
              <a:off x="1346269" y="4391413"/>
              <a:ext cx="86624" cy="63204"/>
            </a:xfrm>
            <a:custGeom>
              <a:avLst/>
              <a:gdLst/>
              <a:ahLst/>
              <a:cxnLst/>
              <a:rect l="l" t="t" r="r" b="b"/>
              <a:pathLst>
                <a:path w="540" h="394" extrusionOk="0">
                  <a:moveTo>
                    <a:pt x="13" y="0"/>
                  </a:moveTo>
                  <a:cubicBezTo>
                    <a:pt x="0" y="13"/>
                    <a:pt x="0" y="26"/>
                    <a:pt x="0" y="39"/>
                  </a:cubicBezTo>
                  <a:lnTo>
                    <a:pt x="0" y="81"/>
                  </a:lnTo>
                  <a:cubicBezTo>
                    <a:pt x="0" y="107"/>
                    <a:pt x="13" y="120"/>
                    <a:pt x="13" y="133"/>
                  </a:cubicBezTo>
                  <a:cubicBezTo>
                    <a:pt x="13" y="149"/>
                    <a:pt x="26" y="162"/>
                    <a:pt x="26" y="175"/>
                  </a:cubicBezTo>
                  <a:cubicBezTo>
                    <a:pt x="26" y="188"/>
                    <a:pt x="39" y="201"/>
                    <a:pt x="39" y="214"/>
                  </a:cubicBezTo>
                  <a:cubicBezTo>
                    <a:pt x="52" y="231"/>
                    <a:pt x="65" y="244"/>
                    <a:pt x="65" y="257"/>
                  </a:cubicBezTo>
                  <a:cubicBezTo>
                    <a:pt x="82" y="270"/>
                    <a:pt x="95" y="283"/>
                    <a:pt x="108" y="283"/>
                  </a:cubicBezTo>
                  <a:cubicBezTo>
                    <a:pt x="108" y="296"/>
                    <a:pt x="121" y="312"/>
                    <a:pt x="134" y="325"/>
                  </a:cubicBezTo>
                  <a:lnTo>
                    <a:pt x="176" y="351"/>
                  </a:lnTo>
                  <a:cubicBezTo>
                    <a:pt x="189" y="351"/>
                    <a:pt x="202" y="364"/>
                    <a:pt x="215" y="364"/>
                  </a:cubicBezTo>
                  <a:cubicBezTo>
                    <a:pt x="244" y="377"/>
                    <a:pt x="283" y="377"/>
                    <a:pt x="309" y="377"/>
                  </a:cubicBezTo>
                  <a:cubicBezTo>
                    <a:pt x="325" y="393"/>
                    <a:pt x="338" y="393"/>
                    <a:pt x="351" y="393"/>
                  </a:cubicBezTo>
                  <a:lnTo>
                    <a:pt x="406" y="393"/>
                  </a:lnTo>
                  <a:cubicBezTo>
                    <a:pt x="406" y="377"/>
                    <a:pt x="419" y="377"/>
                    <a:pt x="432" y="364"/>
                  </a:cubicBezTo>
                  <a:cubicBezTo>
                    <a:pt x="445" y="351"/>
                    <a:pt x="445" y="338"/>
                    <a:pt x="432" y="325"/>
                  </a:cubicBezTo>
                  <a:lnTo>
                    <a:pt x="432" y="325"/>
                  </a:lnTo>
                  <a:cubicBezTo>
                    <a:pt x="445" y="338"/>
                    <a:pt x="458" y="338"/>
                    <a:pt x="488" y="338"/>
                  </a:cubicBezTo>
                  <a:cubicBezTo>
                    <a:pt x="501" y="338"/>
                    <a:pt x="514" y="338"/>
                    <a:pt x="527" y="325"/>
                  </a:cubicBezTo>
                  <a:lnTo>
                    <a:pt x="540" y="312"/>
                  </a:lnTo>
                  <a:lnTo>
                    <a:pt x="540" y="296"/>
                  </a:lnTo>
                  <a:lnTo>
                    <a:pt x="527" y="312"/>
                  </a:lnTo>
                  <a:lnTo>
                    <a:pt x="488" y="312"/>
                  </a:lnTo>
                  <a:cubicBezTo>
                    <a:pt x="471" y="312"/>
                    <a:pt x="458" y="312"/>
                    <a:pt x="445" y="296"/>
                  </a:cubicBezTo>
                  <a:cubicBezTo>
                    <a:pt x="432" y="296"/>
                    <a:pt x="406" y="283"/>
                    <a:pt x="406" y="283"/>
                  </a:cubicBezTo>
                  <a:lnTo>
                    <a:pt x="406" y="283"/>
                  </a:lnTo>
                  <a:cubicBezTo>
                    <a:pt x="406" y="283"/>
                    <a:pt x="406" y="283"/>
                    <a:pt x="406" y="283"/>
                  </a:cubicBezTo>
                  <a:lnTo>
                    <a:pt x="309" y="231"/>
                  </a:lnTo>
                  <a:lnTo>
                    <a:pt x="377" y="312"/>
                  </a:lnTo>
                  <a:cubicBezTo>
                    <a:pt x="390" y="325"/>
                    <a:pt x="390" y="338"/>
                    <a:pt x="390" y="338"/>
                  </a:cubicBezTo>
                  <a:lnTo>
                    <a:pt x="309" y="338"/>
                  </a:lnTo>
                  <a:cubicBezTo>
                    <a:pt x="283" y="325"/>
                    <a:pt x="257" y="325"/>
                    <a:pt x="228" y="312"/>
                  </a:cubicBezTo>
                  <a:cubicBezTo>
                    <a:pt x="215" y="312"/>
                    <a:pt x="202" y="296"/>
                    <a:pt x="202" y="296"/>
                  </a:cubicBezTo>
                  <a:lnTo>
                    <a:pt x="163" y="283"/>
                  </a:lnTo>
                  <a:cubicBezTo>
                    <a:pt x="163" y="270"/>
                    <a:pt x="147" y="257"/>
                    <a:pt x="134" y="257"/>
                  </a:cubicBezTo>
                  <a:cubicBezTo>
                    <a:pt x="121" y="244"/>
                    <a:pt x="121" y="231"/>
                    <a:pt x="108" y="231"/>
                  </a:cubicBezTo>
                  <a:cubicBezTo>
                    <a:pt x="95" y="214"/>
                    <a:pt x="95" y="201"/>
                    <a:pt x="82" y="188"/>
                  </a:cubicBezTo>
                  <a:cubicBezTo>
                    <a:pt x="65" y="175"/>
                    <a:pt x="65" y="175"/>
                    <a:pt x="52" y="162"/>
                  </a:cubicBezTo>
                  <a:cubicBezTo>
                    <a:pt x="52" y="149"/>
                    <a:pt x="39" y="133"/>
                    <a:pt x="39" y="120"/>
                  </a:cubicBezTo>
                  <a:cubicBezTo>
                    <a:pt x="39" y="107"/>
                    <a:pt x="26" y="94"/>
                    <a:pt x="26" y="81"/>
                  </a:cubicBezTo>
                  <a:cubicBezTo>
                    <a:pt x="26" y="68"/>
                    <a:pt x="13" y="52"/>
                    <a:pt x="13" y="39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45;p40">
              <a:extLst>
                <a:ext uri="{FF2B5EF4-FFF2-40B4-BE49-F238E27FC236}">
                  <a16:creationId xmlns:a16="http://schemas.microsoft.com/office/drawing/2014/main" id="{553317EE-2814-9DF1-571C-84DD50D47DE5}"/>
                </a:ext>
              </a:extLst>
            </p:cNvPr>
            <p:cNvSpPr/>
            <p:nvPr/>
          </p:nvSpPr>
          <p:spPr>
            <a:xfrm flipH="1">
              <a:off x="1339528" y="4423658"/>
              <a:ext cx="24062" cy="8983"/>
            </a:xfrm>
            <a:custGeom>
              <a:avLst/>
              <a:gdLst/>
              <a:ahLst/>
              <a:cxnLst/>
              <a:rect l="l" t="t" r="r" b="b"/>
              <a:pathLst>
                <a:path w="150" h="56" extrusionOk="0">
                  <a:moveTo>
                    <a:pt x="0" y="0"/>
                  </a:moveTo>
                  <a:cubicBezTo>
                    <a:pt x="0" y="0"/>
                    <a:pt x="0" y="13"/>
                    <a:pt x="13" y="30"/>
                  </a:cubicBezTo>
                  <a:cubicBezTo>
                    <a:pt x="26" y="43"/>
                    <a:pt x="26" y="43"/>
                    <a:pt x="39" y="43"/>
                  </a:cubicBezTo>
                  <a:cubicBezTo>
                    <a:pt x="56" y="56"/>
                    <a:pt x="56" y="56"/>
                    <a:pt x="69" y="56"/>
                  </a:cubicBezTo>
                  <a:cubicBezTo>
                    <a:pt x="82" y="56"/>
                    <a:pt x="108" y="56"/>
                    <a:pt x="121" y="43"/>
                  </a:cubicBezTo>
                  <a:cubicBezTo>
                    <a:pt x="137" y="43"/>
                    <a:pt x="150" y="30"/>
                    <a:pt x="150" y="30"/>
                  </a:cubicBezTo>
                  <a:cubicBezTo>
                    <a:pt x="150" y="30"/>
                    <a:pt x="137" y="13"/>
                    <a:pt x="121" y="13"/>
                  </a:cubicBezTo>
                  <a:cubicBezTo>
                    <a:pt x="108" y="0"/>
                    <a:pt x="95" y="0"/>
                    <a:pt x="82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46;p40">
              <a:extLst>
                <a:ext uri="{FF2B5EF4-FFF2-40B4-BE49-F238E27FC236}">
                  <a16:creationId xmlns:a16="http://schemas.microsoft.com/office/drawing/2014/main" id="{701EC34D-B01F-8AAA-08BE-CA0B2F6E692B}"/>
                </a:ext>
              </a:extLst>
            </p:cNvPr>
            <p:cNvSpPr/>
            <p:nvPr/>
          </p:nvSpPr>
          <p:spPr>
            <a:xfrm flipH="1">
              <a:off x="1339528" y="4412750"/>
              <a:ext cx="17806" cy="8983"/>
            </a:xfrm>
            <a:custGeom>
              <a:avLst/>
              <a:gdLst/>
              <a:ahLst/>
              <a:cxnLst/>
              <a:rect l="l" t="t" r="r" b="b"/>
              <a:pathLst>
                <a:path w="111" h="56" extrusionOk="0">
                  <a:moveTo>
                    <a:pt x="17" y="0"/>
                  </a:moveTo>
                  <a:cubicBezTo>
                    <a:pt x="0" y="0"/>
                    <a:pt x="0" y="16"/>
                    <a:pt x="0" y="16"/>
                  </a:cubicBezTo>
                  <a:cubicBezTo>
                    <a:pt x="0" y="16"/>
                    <a:pt x="0" y="29"/>
                    <a:pt x="17" y="29"/>
                  </a:cubicBezTo>
                  <a:cubicBezTo>
                    <a:pt x="17" y="42"/>
                    <a:pt x="30" y="42"/>
                    <a:pt x="43" y="55"/>
                  </a:cubicBezTo>
                  <a:cubicBezTo>
                    <a:pt x="56" y="55"/>
                    <a:pt x="69" y="55"/>
                    <a:pt x="82" y="42"/>
                  </a:cubicBezTo>
                  <a:cubicBezTo>
                    <a:pt x="98" y="42"/>
                    <a:pt x="111" y="29"/>
                    <a:pt x="111" y="29"/>
                  </a:cubicBezTo>
                  <a:lnTo>
                    <a:pt x="98" y="16"/>
                  </a:lnTo>
                  <a:cubicBezTo>
                    <a:pt x="82" y="0"/>
                    <a:pt x="69" y="0"/>
                    <a:pt x="56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47;p40">
              <a:extLst>
                <a:ext uri="{FF2B5EF4-FFF2-40B4-BE49-F238E27FC236}">
                  <a16:creationId xmlns:a16="http://schemas.microsoft.com/office/drawing/2014/main" id="{FEB9B2FE-7D97-203B-2481-F501CB17E3CB}"/>
                </a:ext>
              </a:extLst>
            </p:cNvPr>
            <p:cNvSpPr/>
            <p:nvPr/>
          </p:nvSpPr>
          <p:spPr>
            <a:xfrm flipH="1">
              <a:off x="1276482" y="4369435"/>
              <a:ext cx="13154" cy="16202"/>
            </a:xfrm>
            <a:custGeom>
              <a:avLst/>
              <a:gdLst/>
              <a:ahLst/>
              <a:cxnLst/>
              <a:rect l="l" t="t" r="r" b="b"/>
              <a:pathLst>
                <a:path w="82" h="101" extrusionOk="0">
                  <a:moveTo>
                    <a:pt x="66" y="1"/>
                  </a:moveTo>
                  <a:lnTo>
                    <a:pt x="53" y="14"/>
                  </a:lnTo>
                  <a:cubicBezTo>
                    <a:pt x="53" y="14"/>
                    <a:pt x="40" y="14"/>
                    <a:pt x="40" y="27"/>
                  </a:cubicBezTo>
                  <a:cubicBezTo>
                    <a:pt x="40" y="27"/>
                    <a:pt x="27" y="27"/>
                    <a:pt x="27" y="43"/>
                  </a:cubicBezTo>
                  <a:cubicBezTo>
                    <a:pt x="14" y="56"/>
                    <a:pt x="14" y="69"/>
                    <a:pt x="1" y="82"/>
                  </a:cubicBezTo>
                  <a:lnTo>
                    <a:pt x="1" y="95"/>
                  </a:lnTo>
                  <a:cubicBezTo>
                    <a:pt x="1" y="95"/>
                    <a:pt x="6" y="101"/>
                    <a:pt x="14" y="101"/>
                  </a:cubicBezTo>
                  <a:cubicBezTo>
                    <a:pt x="18" y="101"/>
                    <a:pt x="22" y="99"/>
                    <a:pt x="27" y="95"/>
                  </a:cubicBezTo>
                  <a:cubicBezTo>
                    <a:pt x="40" y="95"/>
                    <a:pt x="53" y="82"/>
                    <a:pt x="66" y="69"/>
                  </a:cubicBezTo>
                  <a:cubicBezTo>
                    <a:pt x="82" y="56"/>
                    <a:pt x="82" y="43"/>
                    <a:pt x="82" y="27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48;p40">
              <a:extLst>
                <a:ext uri="{FF2B5EF4-FFF2-40B4-BE49-F238E27FC236}">
                  <a16:creationId xmlns:a16="http://schemas.microsoft.com/office/drawing/2014/main" id="{1F67A4F2-F731-2BF8-0DC3-42A01715A9E9}"/>
                </a:ext>
              </a:extLst>
            </p:cNvPr>
            <p:cNvSpPr/>
            <p:nvPr/>
          </p:nvSpPr>
          <p:spPr>
            <a:xfrm flipH="1">
              <a:off x="1276482" y="4404408"/>
              <a:ext cx="19891" cy="16202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108" y="0"/>
                  </a:moveTo>
                  <a:lnTo>
                    <a:pt x="95" y="13"/>
                  </a:lnTo>
                  <a:cubicBezTo>
                    <a:pt x="82" y="13"/>
                    <a:pt x="82" y="13"/>
                    <a:pt x="69" y="26"/>
                  </a:cubicBezTo>
                  <a:cubicBezTo>
                    <a:pt x="69" y="26"/>
                    <a:pt x="56" y="26"/>
                    <a:pt x="56" y="39"/>
                  </a:cubicBezTo>
                  <a:cubicBezTo>
                    <a:pt x="43" y="39"/>
                    <a:pt x="26" y="52"/>
                    <a:pt x="13" y="68"/>
                  </a:cubicBezTo>
                  <a:cubicBezTo>
                    <a:pt x="0" y="81"/>
                    <a:pt x="0" y="94"/>
                    <a:pt x="0" y="94"/>
                  </a:cubicBezTo>
                  <a:cubicBezTo>
                    <a:pt x="0" y="94"/>
                    <a:pt x="6" y="100"/>
                    <a:pt x="14" y="100"/>
                  </a:cubicBezTo>
                  <a:cubicBezTo>
                    <a:pt x="18" y="100"/>
                    <a:pt x="22" y="99"/>
                    <a:pt x="26" y="94"/>
                  </a:cubicBezTo>
                  <a:lnTo>
                    <a:pt x="56" y="94"/>
                  </a:lnTo>
                  <a:cubicBezTo>
                    <a:pt x="69" y="94"/>
                    <a:pt x="69" y="81"/>
                    <a:pt x="82" y="81"/>
                  </a:cubicBezTo>
                  <a:cubicBezTo>
                    <a:pt x="95" y="68"/>
                    <a:pt x="108" y="52"/>
                    <a:pt x="124" y="26"/>
                  </a:cubicBezTo>
                  <a:lnTo>
                    <a:pt x="124" y="1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949;p40">
              <a:extLst>
                <a:ext uri="{FF2B5EF4-FFF2-40B4-BE49-F238E27FC236}">
                  <a16:creationId xmlns:a16="http://schemas.microsoft.com/office/drawing/2014/main" id="{8D738C0C-A0AA-B910-EC02-5090B7EBD0D5}"/>
                </a:ext>
              </a:extLst>
            </p:cNvPr>
            <p:cNvSpPr/>
            <p:nvPr/>
          </p:nvSpPr>
          <p:spPr>
            <a:xfrm flipH="1">
              <a:off x="1458882" y="4352270"/>
              <a:ext cx="11069" cy="15239"/>
            </a:xfrm>
            <a:custGeom>
              <a:avLst/>
              <a:gdLst/>
              <a:ahLst/>
              <a:cxnLst/>
              <a:rect l="l" t="t" r="r" b="b"/>
              <a:pathLst>
                <a:path w="69" h="95" extrusionOk="0">
                  <a:moveTo>
                    <a:pt x="53" y="0"/>
                  </a:moveTo>
                  <a:cubicBezTo>
                    <a:pt x="53" y="0"/>
                    <a:pt x="40" y="13"/>
                    <a:pt x="27" y="13"/>
                  </a:cubicBezTo>
                  <a:cubicBezTo>
                    <a:pt x="27" y="13"/>
                    <a:pt x="14" y="13"/>
                    <a:pt x="14" y="26"/>
                  </a:cubicBezTo>
                  <a:lnTo>
                    <a:pt x="14" y="39"/>
                  </a:lnTo>
                  <a:cubicBezTo>
                    <a:pt x="1" y="52"/>
                    <a:pt x="14" y="69"/>
                    <a:pt x="14" y="82"/>
                  </a:cubicBezTo>
                  <a:lnTo>
                    <a:pt x="27" y="95"/>
                  </a:lnTo>
                  <a:cubicBezTo>
                    <a:pt x="27" y="95"/>
                    <a:pt x="40" y="95"/>
                    <a:pt x="53" y="82"/>
                  </a:cubicBezTo>
                  <a:cubicBezTo>
                    <a:pt x="53" y="82"/>
                    <a:pt x="53" y="69"/>
                    <a:pt x="69" y="52"/>
                  </a:cubicBezTo>
                  <a:lnTo>
                    <a:pt x="53" y="39"/>
                  </a:lnTo>
                  <a:lnTo>
                    <a:pt x="53" y="26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50;p40">
              <a:extLst>
                <a:ext uri="{FF2B5EF4-FFF2-40B4-BE49-F238E27FC236}">
                  <a16:creationId xmlns:a16="http://schemas.microsoft.com/office/drawing/2014/main" id="{747A3002-4021-260C-8512-1D1EFA5D21DC}"/>
                </a:ext>
              </a:extLst>
            </p:cNvPr>
            <p:cNvSpPr/>
            <p:nvPr/>
          </p:nvSpPr>
          <p:spPr>
            <a:xfrm flipH="1">
              <a:off x="1448454" y="4358526"/>
              <a:ext cx="8502" cy="13154"/>
            </a:xfrm>
            <a:custGeom>
              <a:avLst/>
              <a:gdLst/>
              <a:ahLst/>
              <a:cxnLst/>
              <a:rect l="l" t="t" r="r" b="b"/>
              <a:pathLst>
                <a:path w="53" h="82" extrusionOk="0">
                  <a:moveTo>
                    <a:pt x="27" y="0"/>
                  </a:moveTo>
                  <a:lnTo>
                    <a:pt x="14" y="13"/>
                  </a:lnTo>
                  <a:cubicBezTo>
                    <a:pt x="1" y="13"/>
                    <a:pt x="1" y="30"/>
                    <a:pt x="1" y="43"/>
                  </a:cubicBezTo>
                  <a:cubicBezTo>
                    <a:pt x="1" y="43"/>
                    <a:pt x="1" y="56"/>
                    <a:pt x="14" y="69"/>
                  </a:cubicBezTo>
                  <a:lnTo>
                    <a:pt x="27" y="82"/>
                  </a:lnTo>
                  <a:lnTo>
                    <a:pt x="40" y="69"/>
                  </a:lnTo>
                  <a:cubicBezTo>
                    <a:pt x="53" y="56"/>
                    <a:pt x="53" y="43"/>
                    <a:pt x="53" y="43"/>
                  </a:cubicBezTo>
                  <a:cubicBezTo>
                    <a:pt x="53" y="30"/>
                    <a:pt x="53" y="13"/>
                    <a:pt x="40" y="13"/>
                  </a:cubicBezTo>
                  <a:cubicBezTo>
                    <a:pt x="40" y="0"/>
                    <a:pt x="27" y="0"/>
                    <a:pt x="27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51;p40">
              <a:extLst>
                <a:ext uri="{FF2B5EF4-FFF2-40B4-BE49-F238E27FC236}">
                  <a16:creationId xmlns:a16="http://schemas.microsoft.com/office/drawing/2014/main" id="{A6D6CB1F-8546-5296-8DB6-B709E150DD53}"/>
                </a:ext>
              </a:extLst>
            </p:cNvPr>
            <p:cNvSpPr/>
            <p:nvPr/>
          </p:nvSpPr>
          <p:spPr>
            <a:xfrm flipH="1">
              <a:off x="1454711" y="4419487"/>
              <a:ext cx="8983" cy="8983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1" y="0"/>
                  </a:moveTo>
                  <a:lnTo>
                    <a:pt x="1" y="13"/>
                  </a:lnTo>
                  <a:lnTo>
                    <a:pt x="1" y="39"/>
                  </a:lnTo>
                  <a:cubicBezTo>
                    <a:pt x="1" y="56"/>
                    <a:pt x="14" y="56"/>
                    <a:pt x="30" y="56"/>
                  </a:cubicBezTo>
                  <a:lnTo>
                    <a:pt x="43" y="56"/>
                  </a:lnTo>
                  <a:cubicBezTo>
                    <a:pt x="43" y="56"/>
                    <a:pt x="56" y="56"/>
                    <a:pt x="56" y="39"/>
                  </a:cubicBezTo>
                  <a:lnTo>
                    <a:pt x="56" y="13"/>
                  </a:lnTo>
                  <a:cubicBezTo>
                    <a:pt x="43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52;p40">
              <a:extLst>
                <a:ext uri="{FF2B5EF4-FFF2-40B4-BE49-F238E27FC236}">
                  <a16:creationId xmlns:a16="http://schemas.microsoft.com/office/drawing/2014/main" id="{02C48CC9-5C14-3750-B2F9-1D9024B96EBD}"/>
                </a:ext>
              </a:extLst>
            </p:cNvPr>
            <p:cNvSpPr/>
            <p:nvPr/>
          </p:nvSpPr>
          <p:spPr>
            <a:xfrm flipH="1">
              <a:off x="1350438" y="4462802"/>
              <a:ext cx="43472" cy="30960"/>
            </a:xfrm>
            <a:custGeom>
              <a:avLst/>
              <a:gdLst/>
              <a:ahLst/>
              <a:cxnLst/>
              <a:rect l="l" t="t" r="r" b="b"/>
              <a:pathLst>
                <a:path w="271" h="193" extrusionOk="0">
                  <a:moveTo>
                    <a:pt x="271" y="0"/>
                  </a:moveTo>
                  <a:lnTo>
                    <a:pt x="1" y="68"/>
                  </a:lnTo>
                  <a:cubicBezTo>
                    <a:pt x="50" y="108"/>
                    <a:pt x="64" y="193"/>
                    <a:pt x="132" y="193"/>
                  </a:cubicBezTo>
                  <a:cubicBezTo>
                    <a:pt x="137" y="193"/>
                    <a:pt x="142" y="193"/>
                    <a:pt x="147" y="192"/>
                  </a:cubicBezTo>
                  <a:cubicBezTo>
                    <a:pt x="228" y="175"/>
                    <a:pt x="258" y="68"/>
                    <a:pt x="271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53;p40">
              <a:extLst>
                <a:ext uri="{FF2B5EF4-FFF2-40B4-BE49-F238E27FC236}">
                  <a16:creationId xmlns:a16="http://schemas.microsoft.com/office/drawing/2014/main" id="{A424C2CD-2C7B-5FB5-16B8-6C58F4EEF02C}"/>
                </a:ext>
              </a:extLst>
            </p:cNvPr>
            <p:cNvSpPr/>
            <p:nvPr/>
          </p:nvSpPr>
          <p:spPr>
            <a:xfrm flipH="1">
              <a:off x="1667272" y="4467454"/>
              <a:ext cx="41868" cy="21496"/>
            </a:xfrm>
            <a:custGeom>
              <a:avLst/>
              <a:gdLst/>
              <a:ahLst/>
              <a:cxnLst/>
              <a:rect l="l" t="t" r="r" b="b"/>
              <a:pathLst>
                <a:path w="261" h="134" extrusionOk="0">
                  <a:moveTo>
                    <a:pt x="1" y="0"/>
                  </a:moveTo>
                  <a:lnTo>
                    <a:pt x="1" y="0"/>
                  </a:lnTo>
                  <a:cubicBezTo>
                    <a:pt x="38" y="81"/>
                    <a:pt x="108" y="134"/>
                    <a:pt x="166" y="134"/>
                  </a:cubicBezTo>
                  <a:cubicBezTo>
                    <a:pt x="214" y="134"/>
                    <a:pt x="253" y="98"/>
                    <a:pt x="261" y="1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54;p40">
              <a:extLst>
                <a:ext uri="{FF2B5EF4-FFF2-40B4-BE49-F238E27FC236}">
                  <a16:creationId xmlns:a16="http://schemas.microsoft.com/office/drawing/2014/main" id="{22A70070-1EC4-07B0-0ABD-2B606119CAA4}"/>
                </a:ext>
              </a:extLst>
            </p:cNvPr>
            <p:cNvSpPr/>
            <p:nvPr/>
          </p:nvSpPr>
          <p:spPr>
            <a:xfrm flipH="1">
              <a:off x="1545840" y="4256336"/>
              <a:ext cx="225864" cy="221694"/>
            </a:xfrm>
            <a:custGeom>
              <a:avLst/>
              <a:gdLst/>
              <a:ahLst/>
              <a:cxnLst/>
              <a:rect l="l" t="t" r="r" b="b"/>
              <a:pathLst>
                <a:path w="1408" h="1382" extrusionOk="0">
                  <a:moveTo>
                    <a:pt x="461" y="1"/>
                  </a:moveTo>
                  <a:cubicBezTo>
                    <a:pt x="414" y="1"/>
                    <a:pt x="367" y="11"/>
                    <a:pt x="326" y="30"/>
                  </a:cubicBezTo>
                  <a:cubicBezTo>
                    <a:pt x="215" y="82"/>
                    <a:pt x="82" y="231"/>
                    <a:pt x="66" y="368"/>
                  </a:cubicBezTo>
                  <a:cubicBezTo>
                    <a:pt x="40" y="436"/>
                    <a:pt x="53" y="517"/>
                    <a:pt x="53" y="598"/>
                  </a:cubicBezTo>
                  <a:cubicBezTo>
                    <a:pt x="53" y="611"/>
                    <a:pt x="53" y="624"/>
                    <a:pt x="40" y="637"/>
                  </a:cubicBezTo>
                  <a:cubicBezTo>
                    <a:pt x="40" y="719"/>
                    <a:pt x="27" y="800"/>
                    <a:pt x="27" y="894"/>
                  </a:cubicBezTo>
                  <a:cubicBezTo>
                    <a:pt x="1" y="1235"/>
                    <a:pt x="352" y="1381"/>
                    <a:pt x="634" y="1381"/>
                  </a:cubicBezTo>
                  <a:cubicBezTo>
                    <a:pt x="784" y="1381"/>
                    <a:pt x="946" y="1355"/>
                    <a:pt x="1083" y="1300"/>
                  </a:cubicBezTo>
                  <a:cubicBezTo>
                    <a:pt x="1151" y="1261"/>
                    <a:pt x="1407" y="1112"/>
                    <a:pt x="1352" y="1017"/>
                  </a:cubicBezTo>
                  <a:cubicBezTo>
                    <a:pt x="1365" y="975"/>
                    <a:pt x="1407" y="868"/>
                    <a:pt x="1352" y="868"/>
                  </a:cubicBezTo>
                  <a:cubicBezTo>
                    <a:pt x="1382" y="829"/>
                    <a:pt x="1365" y="787"/>
                    <a:pt x="1352" y="732"/>
                  </a:cubicBezTo>
                  <a:cubicBezTo>
                    <a:pt x="1352" y="719"/>
                    <a:pt x="1365" y="680"/>
                    <a:pt x="1352" y="680"/>
                  </a:cubicBezTo>
                  <a:cubicBezTo>
                    <a:pt x="1346" y="673"/>
                    <a:pt x="1336" y="670"/>
                    <a:pt x="1328" y="670"/>
                  </a:cubicBezTo>
                  <a:cubicBezTo>
                    <a:pt x="1322" y="670"/>
                    <a:pt x="1317" y="672"/>
                    <a:pt x="1315" y="675"/>
                  </a:cubicBezTo>
                  <a:lnTo>
                    <a:pt x="1315" y="675"/>
                  </a:lnTo>
                  <a:cubicBezTo>
                    <a:pt x="1327" y="634"/>
                    <a:pt x="1337" y="585"/>
                    <a:pt x="1284" y="585"/>
                  </a:cubicBezTo>
                  <a:cubicBezTo>
                    <a:pt x="1279" y="584"/>
                    <a:pt x="1275" y="584"/>
                    <a:pt x="1270" y="584"/>
                  </a:cubicBezTo>
                  <a:cubicBezTo>
                    <a:pt x="1219" y="584"/>
                    <a:pt x="1215" y="669"/>
                    <a:pt x="1164" y="693"/>
                  </a:cubicBezTo>
                  <a:cubicBezTo>
                    <a:pt x="1143" y="699"/>
                    <a:pt x="1119" y="699"/>
                    <a:pt x="1096" y="699"/>
                  </a:cubicBezTo>
                  <a:cubicBezTo>
                    <a:pt x="1072" y="699"/>
                    <a:pt x="1049" y="699"/>
                    <a:pt x="1027" y="706"/>
                  </a:cubicBezTo>
                  <a:cubicBezTo>
                    <a:pt x="975" y="706"/>
                    <a:pt x="907" y="706"/>
                    <a:pt x="852" y="693"/>
                  </a:cubicBezTo>
                  <a:cubicBezTo>
                    <a:pt x="732" y="637"/>
                    <a:pt x="690" y="488"/>
                    <a:pt x="716" y="368"/>
                  </a:cubicBezTo>
                  <a:cubicBezTo>
                    <a:pt x="745" y="244"/>
                    <a:pt x="758" y="137"/>
                    <a:pt x="634" y="56"/>
                  </a:cubicBezTo>
                  <a:cubicBezTo>
                    <a:pt x="582" y="18"/>
                    <a:pt x="521" y="1"/>
                    <a:pt x="461" y="1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55;p40">
              <a:extLst>
                <a:ext uri="{FF2B5EF4-FFF2-40B4-BE49-F238E27FC236}">
                  <a16:creationId xmlns:a16="http://schemas.microsoft.com/office/drawing/2014/main" id="{3A896DF8-32DC-1608-C4C8-A20C8CB751FA}"/>
                </a:ext>
              </a:extLst>
            </p:cNvPr>
            <p:cNvSpPr/>
            <p:nvPr/>
          </p:nvSpPr>
          <p:spPr>
            <a:xfrm flipH="1">
              <a:off x="1646898" y="4244786"/>
              <a:ext cx="44435" cy="40585"/>
            </a:xfrm>
            <a:custGeom>
              <a:avLst/>
              <a:gdLst/>
              <a:ahLst/>
              <a:cxnLst/>
              <a:rect l="l" t="t" r="r" b="b"/>
              <a:pathLst>
                <a:path w="277" h="253" extrusionOk="0">
                  <a:moveTo>
                    <a:pt x="179" y="0"/>
                  </a:moveTo>
                  <a:cubicBezTo>
                    <a:pt x="176" y="0"/>
                    <a:pt x="170" y="8"/>
                    <a:pt x="150" y="8"/>
                  </a:cubicBezTo>
                  <a:cubicBezTo>
                    <a:pt x="107" y="8"/>
                    <a:pt x="52" y="73"/>
                    <a:pt x="0" y="73"/>
                  </a:cubicBezTo>
                  <a:lnTo>
                    <a:pt x="68" y="235"/>
                  </a:lnTo>
                  <a:cubicBezTo>
                    <a:pt x="84" y="248"/>
                    <a:pt x="104" y="253"/>
                    <a:pt x="126" y="253"/>
                  </a:cubicBezTo>
                  <a:cubicBezTo>
                    <a:pt x="178" y="253"/>
                    <a:pt x="239" y="224"/>
                    <a:pt x="257" y="196"/>
                  </a:cubicBezTo>
                  <a:cubicBezTo>
                    <a:pt x="276" y="164"/>
                    <a:pt x="274" y="127"/>
                    <a:pt x="255" y="127"/>
                  </a:cubicBezTo>
                  <a:cubicBezTo>
                    <a:pt x="254" y="127"/>
                    <a:pt x="253" y="127"/>
                    <a:pt x="252" y="127"/>
                  </a:cubicBezTo>
                  <a:lnTo>
                    <a:pt x="252" y="127"/>
                  </a:lnTo>
                  <a:cubicBezTo>
                    <a:pt x="273" y="105"/>
                    <a:pt x="253" y="76"/>
                    <a:pt x="218" y="76"/>
                  </a:cubicBezTo>
                  <a:cubicBezTo>
                    <a:pt x="206" y="76"/>
                    <a:pt x="191" y="79"/>
                    <a:pt x="176" y="89"/>
                  </a:cubicBezTo>
                  <a:cubicBezTo>
                    <a:pt x="189" y="73"/>
                    <a:pt x="202" y="60"/>
                    <a:pt x="189" y="34"/>
                  </a:cubicBezTo>
                  <a:cubicBezTo>
                    <a:pt x="182" y="7"/>
                    <a:pt x="182" y="0"/>
                    <a:pt x="179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56;p40">
              <a:extLst>
                <a:ext uri="{FF2B5EF4-FFF2-40B4-BE49-F238E27FC236}">
                  <a16:creationId xmlns:a16="http://schemas.microsoft.com/office/drawing/2014/main" id="{33405E33-B6BA-BA0A-9082-81C78DCF5619}"/>
                </a:ext>
              </a:extLst>
            </p:cNvPr>
            <p:cNvSpPr/>
            <p:nvPr/>
          </p:nvSpPr>
          <p:spPr>
            <a:xfrm flipH="1">
              <a:off x="1743793" y="4302218"/>
              <a:ext cx="43472" cy="28554"/>
            </a:xfrm>
            <a:custGeom>
              <a:avLst/>
              <a:gdLst/>
              <a:ahLst/>
              <a:cxnLst/>
              <a:rect l="l" t="t" r="r" b="b"/>
              <a:pathLst>
                <a:path w="271" h="178" extrusionOk="0">
                  <a:moveTo>
                    <a:pt x="179" y="1"/>
                  </a:moveTo>
                  <a:cubicBezTo>
                    <a:pt x="111" y="1"/>
                    <a:pt x="30" y="40"/>
                    <a:pt x="1" y="69"/>
                  </a:cubicBezTo>
                  <a:cubicBezTo>
                    <a:pt x="17" y="121"/>
                    <a:pt x="111" y="163"/>
                    <a:pt x="150" y="176"/>
                  </a:cubicBezTo>
                  <a:cubicBezTo>
                    <a:pt x="155" y="177"/>
                    <a:pt x="160" y="177"/>
                    <a:pt x="165" y="177"/>
                  </a:cubicBezTo>
                  <a:cubicBezTo>
                    <a:pt x="236" y="177"/>
                    <a:pt x="271" y="90"/>
                    <a:pt x="231" y="27"/>
                  </a:cubicBezTo>
                  <a:cubicBezTo>
                    <a:pt x="218" y="14"/>
                    <a:pt x="205" y="1"/>
                    <a:pt x="179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57;p40">
              <a:extLst>
                <a:ext uri="{FF2B5EF4-FFF2-40B4-BE49-F238E27FC236}">
                  <a16:creationId xmlns:a16="http://schemas.microsoft.com/office/drawing/2014/main" id="{3A3E2220-FD23-2708-F3F9-84B4291D68F8}"/>
                </a:ext>
              </a:extLst>
            </p:cNvPr>
            <p:cNvSpPr/>
            <p:nvPr/>
          </p:nvSpPr>
          <p:spPr>
            <a:xfrm flipH="1">
              <a:off x="1756305" y="4313126"/>
              <a:ext cx="28393" cy="14117"/>
            </a:xfrm>
            <a:custGeom>
              <a:avLst/>
              <a:gdLst/>
              <a:ahLst/>
              <a:cxnLst/>
              <a:rect l="l" t="t" r="r" b="b"/>
              <a:pathLst>
                <a:path w="177" h="88" extrusionOk="0">
                  <a:moveTo>
                    <a:pt x="1" y="1"/>
                  </a:moveTo>
                  <a:lnTo>
                    <a:pt x="1" y="14"/>
                  </a:lnTo>
                  <a:lnTo>
                    <a:pt x="1" y="40"/>
                  </a:lnTo>
                  <a:cubicBezTo>
                    <a:pt x="14" y="53"/>
                    <a:pt x="27" y="53"/>
                    <a:pt x="40" y="69"/>
                  </a:cubicBezTo>
                  <a:cubicBezTo>
                    <a:pt x="53" y="82"/>
                    <a:pt x="66" y="82"/>
                    <a:pt x="82" y="82"/>
                  </a:cubicBezTo>
                  <a:lnTo>
                    <a:pt x="95" y="82"/>
                  </a:lnTo>
                  <a:cubicBezTo>
                    <a:pt x="99" y="86"/>
                    <a:pt x="104" y="88"/>
                    <a:pt x="107" y="88"/>
                  </a:cubicBezTo>
                  <a:cubicBezTo>
                    <a:pt x="115" y="88"/>
                    <a:pt x="121" y="82"/>
                    <a:pt x="121" y="82"/>
                  </a:cubicBezTo>
                  <a:lnTo>
                    <a:pt x="163" y="82"/>
                  </a:lnTo>
                  <a:cubicBezTo>
                    <a:pt x="176" y="69"/>
                    <a:pt x="176" y="69"/>
                    <a:pt x="176" y="53"/>
                  </a:cubicBezTo>
                  <a:cubicBezTo>
                    <a:pt x="176" y="53"/>
                    <a:pt x="163" y="53"/>
                    <a:pt x="147" y="40"/>
                  </a:cubicBezTo>
                  <a:lnTo>
                    <a:pt x="121" y="40"/>
                  </a:lnTo>
                  <a:cubicBezTo>
                    <a:pt x="108" y="40"/>
                    <a:pt x="95" y="27"/>
                    <a:pt x="95" y="27"/>
                  </a:cubicBezTo>
                  <a:lnTo>
                    <a:pt x="53" y="27"/>
                  </a:lnTo>
                  <a:lnTo>
                    <a:pt x="40" y="14"/>
                  </a:lnTo>
                  <a:lnTo>
                    <a:pt x="27" y="14"/>
                  </a:lnTo>
                  <a:cubicBezTo>
                    <a:pt x="14" y="14"/>
                    <a:pt x="14" y="14"/>
                    <a:pt x="1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58;p40">
              <a:extLst>
                <a:ext uri="{FF2B5EF4-FFF2-40B4-BE49-F238E27FC236}">
                  <a16:creationId xmlns:a16="http://schemas.microsoft.com/office/drawing/2014/main" id="{F8E0354F-B13F-6CD7-A6EF-4706008811AC}"/>
                </a:ext>
              </a:extLst>
            </p:cNvPr>
            <p:cNvSpPr/>
            <p:nvPr/>
          </p:nvSpPr>
          <p:spPr>
            <a:xfrm flipH="1">
              <a:off x="1704328" y="4291309"/>
              <a:ext cx="17806" cy="22137"/>
            </a:xfrm>
            <a:custGeom>
              <a:avLst/>
              <a:gdLst/>
              <a:ahLst/>
              <a:cxnLst/>
              <a:rect l="l" t="t" r="r" b="b"/>
              <a:pathLst>
                <a:path w="111" h="138" extrusionOk="0">
                  <a:moveTo>
                    <a:pt x="69" y="0"/>
                  </a:moveTo>
                  <a:cubicBezTo>
                    <a:pt x="56" y="0"/>
                    <a:pt x="56" y="0"/>
                    <a:pt x="43" y="13"/>
                  </a:cubicBezTo>
                  <a:cubicBezTo>
                    <a:pt x="17" y="26"/>
                    <a:pt x="1" y="108"/>
                    <a:pt x="43" y="137"/>
                  </a:cubicBezTo>
                  <a:cubicBezTo>
                    <a:pt x="46" y="137"/>
                    <a:pt x="49" y="138"/>
                    <a:pt x="52" y="138"/>
                  </a:cubicBezTo>
                  <a:cubicBezTo>
                    <a:pt x="111" y="138"/>
                    <a:pt x="109" y="13"/>
                    <a:pt x="69" y="0"/>
                  </a:cubicBez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59;p40">
              <a:extLst>
                <a:ext uri="{FF2B5EF4-FFF2-40B4-BE49-F238E27FC236}">
                  <a16:creationId xmlns:a16="http://schemas.microsoft.com/office/drawing/2014/main" id="{98847222-0C43-C977-ADF5-1E26B7DE2ED0}"/>
                </a:ext>
              </a:extLst>
            </p:cNvPr>
            <p:cNvSpPr/>
            <p:nvPr/>
          </p:nvSpPr>
          <p:spPr>
            <a:xfrm flipH="1">
              <a:off x="1628131" y="4393499"/>
              <a:ext cx="89351" cy="56306"/>
            </a:xfrm>
            <a:custGeom>
              <a:avLst/>
              <a:gdLst/>
              <a:ahLst/>
              <a:cxnLst/>
              <a:rect l="l" t="t" r="r" b="b"/>
              <a:pathLst>
                <a:path w="557" h="351" extrusionOk="0">
                  <a:moveTo>
                    <a:pt x="540" y="231"/>
                  </a:moveTo>
                  <a:lnTo>
                    <a:pt x="540" y="257"/>
                  </a:lnTo>
                  <a:lnTo>
                    <a:pt x="540" y="270"/>
                  </a:lnTo>
                  <a:lnTo>
                    <a:pt x="556" y="257"/>
                  </a:lnTo>
                  <a:cubicBezTo>
                    <a:pt x="556" y="257"/>
                    <a:pt x="540" y="244"/>
                    <a:pt x="540" y="231"/>
                  </a:cubicBezTo>
                  <a:close/>
                  <a:moveTo>
                    <a:pt x="14" y="0"/>
                  </a:moveTo>
                  <a:cubicBezTo>
                    <a:pt x="1" y="13"/>
                    <a:pt x="14" y="26"/>
                    <a:pt x="14" y="39"/>
                  </a:cubicBezTo>
                  <a:lnTo>
                    <a:pt x="14" y="94"/>
                  </a:lnTo>
                  <a:cubicBezTo>
                    <a:pt x="14" y="107"/>
                    <a:pt x="27" y="120"/>
                    <a:pt x="27" y="136"/>
                  </a:cubicBezTo>
                  <a:cubicBezTo>
                    <a:pt x="40" y="149"/>
                    <a:pt x="40" y="162"/>
                    <a:pt x="53" y="175"/>
                  </a:cubicBezTo>
                  <a:cubicBezTo>
                    <a:pt x="53" y="188"/>
                    <a:pt x="69" y="201"/>
                    <a:pt x="82" y="218"/>
                  </a:cubicBezTo>
                  <a:cubicBezTo>
                    <a:pt x="82" y="218"/>
                    <a:pt x="95" y="231"/>
                    <a:pt x="108" y="244"/>
                  </a:cubicBezTo>
                  <a:cubicBezTo>
                    <a:pt x="121" y="257"/>
                    <a:pt x="121" y="270"/>
                    <a:pt x="134" y="270"/>
                  </a:cubicBezTo>
                  <a:lnTo>
                    <a:pt x="176" y="299"/>
                  </a:lnTo>
                  <a:cubicBezTo>
                    <a:pt x="189" y="312"/>
                    <a:pt x="202" y="312"/>
                    <a:pt x="231" y="325"/>
                  </a:cubicBezTo>
                  <a:cubicBezTo>
                    <a:pt x="257" y="325"/>
                    <a:pt x="283" y="338"/>
                    <a:pt x="313" y="338"/>
                  </a:cubicBezTo>
                  <a:cubicBezTo>
                    <a:pt x="326" y="351"/>
                    <a:pt x="339" y="351"/>
                    <a:pt x="352" y="351"/>
                  </a:cubicBezTo>
                  <a:lnTo>
                    <a:pt x="407" y="351"/>
                  </a:lnTo>
                  <a:cubicBezTo>
                    <a:pt x="420" y="338"/>
                    <a:pt x="420" y="338"/>
                    <a:pt x="433" y="325"/>
                  </a:cubicBezTo>
                  <a:cubicBezTo>
                    <a:pt x="443" y="315"/>
                    <a:pt x="445" y="304"/>
                    <a:pt x="446" y="292"/>
                  </a:cubicBezTo>
                  <a:lnTo>
                    <a:pt x="446" y="292"/>
                  </a:lnTo>
                  <a:cubicBezTo>
                    <a:pt x="460" y="299"/>
                    <a:pt x="478" y="299"/>
                    <a:pt x="488" y="299"/>
                  </a:cubicBezTo>
                  <a:cubicBezTo>
                    <a:pt x="501" y="299"/>
                    <a:pt x="514" y="299"/>
                    <a:pt x="540" y="283"/>
                  </a:cubicBezTo>
                  <a:lnTo>
                    <a:pt x="540" y="270"/>
                  </a:lnTo>
                  <a:lnTo>
                    <a:pt x="488" y="270"/>
                  </a:lnTo>
                  <a:cubicBezTo>
                    <a:pt x="475" y="270"/>
                    <a:pt x="459" y="257"/>
                    <a:pt x="446" y="257"/>
                  </a:cubicBezTo>
                  <a:cubicBezTo>
                    <a:pt x="433" y="257"/>
                    <a:pt x="420" y="244"/>
                    <a:pt x="407" y="244"/>
                  </a:cubicBezTo>
                  <a:lnTo>
                    <a:pt x="313" y="188"/>
                  </a:lnTo>
                  <a:lnTo>
                    <a:pt x="378" y="270"/>
                  </a:lnTo>
                  <a:cubicBezTo>
                    <a:pt x="394" y="283"/>
                    <a:pt x="407" y="299"/>
                    <a:pt x="407" y="299"/>
                  </a:cubicBezTo>
                  <a:lnTo>
                    <a:pt x="326" y="299"/>
                  </a:lnTo>
                  <a:cubicBezTo>
                    <a:pt x="296" y="283"/>
                    <a:pt x="270" y="283"/>
                    <a:pt x="244" y="270"/>
                  </a:cubicBezTo>
                  <a:cubicBezTo>
                    <a:pt x="231" y="270"/>
                    <a:pt x="215" y="257"/>
                    <a:pt x="202" y="257"/>
                  </a:cubicBezTo>
                  <a:lnTo>
                    <a:pt x="176" y="231"/>
                  </a:lnTo>
                  <a:cubicBezTo>
                    <a:pt x="163" y="231"/>
                    <a:pt x="150" y="218"/>
                    <a:pt x="134" y="218"/>
                  </a:cubicBezTo>
                  <a:cubicBezTo>
                    <a:pt x="134" y="201"/>
                    <a:pt x="121" y="188"/>
                    <a:pt x="108" y="175"/>
                  </a:cubicBezTo>
                  <a:cubicBezTo>
                    <a:pt x="108" y="175"/>
                    <a:pt x="95" y="162"/>
                    <a:pt x="82" y="149"/>
                  </a:cubicBezTo>
                  <a:cubicBezTo>
                    <a:pt x="82" y="136"/>
                    <a:pt x="69" y="120"/>
                    <a:pt x="69" y="120"/>
                  </a:cubicBezTo>
                  <a:cubicBezTo>
                    <a:pt x="53" y="107"/>
                    <a:pt x="53" y="94"/>
                    <a:pt x="40" y="81"/>
                  </a:cubicBezTo>
                  <a:cubicBezTo>
                    <a:pt x="40" y="68"/>
                    <a:pt x="27" y="55"/>
                    <a:pt x="27" y="39"/>
                  </a:cubicBezTo>
                  <a:cubicBezTo>
                    <a:pt x="27" y="26"/>
                    <a:pt x="27" y="13"/>
                    <a:pt x="14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60;p40">
              <a:extLst>
                <a:ext uri="{FF2B5EF4-FFF2-40B4-BE49-F238E27FC236}">
                  <a16:creationId xmlns:a16="http://schemas.microsoft.com/office/drawing/2014/main" id="{8D443A5B-0686-3534-645D-A6B24A82DE55}"/>
                </a:ext>
              </a:extLst>
            </p:cNvPr>
            <p:cNvSpPr/>
            <p:nvPr/>
          </p:nvSpPr>
          <p:spPr>
            <a:xfrm flipH="1">
              <a:off x="1623957" y="4419487"/>
              <a:ext cx="24223" cy="8983"/>
            </a:xfrm>
            <a:custGeom>
              <a:avLst/>
              <a:gdLst/>
              <a:ahLst/>
              <a:cxnLst/>
              <a:rect l="l" t="t" r="r" b="b"/>
              <a:pathLst>
                <a:path w="151" h="56" extrusionOk="0">
                  <a:moveTo>
                    <a:pt x="14" y="0"/>
                  </a:moveTo>
                  <a:cubicBezTo>
                    <a:pt x="14" y="0"/>
                    <a:pt x="1" y="13"/>
                    <a:pt x="14" y="26"/>
                  </a:cubicBezTo>
                  <a:cubicBezTo>
                    <a:pt x="27" y="39"/>
                    <a:pt x="27" y="39"/>
                    <a:pt x="43" y="39"/>
                  </a:cubicBezTo>
                  <a:cubicBezTo>
                    <a:pt x="56" y="39"/>
                    <a:pt x="69" y="56"/>
                    <a:pt x="69" y="56"/>
                  </a:cubicBezTo>
                  <a:cubicBezTo>
                    <a:pt x="95" y="56"/>
                    <a:pt x="108" y="56"/>
                    <a:pt x="124" y="39"/>
                  </a:cubicBezTo>
                  <a:cubicBezTo>
                    <a:pt x="137" y="26"/>
                    <a:pt x="150" y="26"/>
                    <a:pt x="150" y="26"/>
                  </a:cubicBezTo>
                  <a:cubicBezTo>
                    <a:pt x="150" y="26"/>
                    <a:pt x="137" y="13"/>
                    <a:pt x="124" y="13"/>
                  </a:cubicBezTo>
                  <a:cubicBezTo>
                    <a:pt x="108" y="0"/>
                    <a:pt x="95" y="0"/>
                    <a:pt x="82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61;p40">
              <a:extLst>
                <a:ext uri="{FF2B5EF4-FFF2-40B4-BE49-F238E27FC236}">
                  <a16:creationId xmlns:a16="http://schemas.microsoft.com/office/drawing/2014/main" id="{9A9D35D3-E57D-0FCD-8035-105AA8AF7B8F}"/>
                </a:ext>
              </a:extLst>
            </p:cNvPr>
            <p:cNvSpPr/>
            <p:nvPr/>
          </p:nvSpPr>
          <p:spPr>
            <a:xfrm flipH="1">
              <a:off x="1623957" y="4408579"/>
              <a:ext cx="17325" cy="8983"/>
            </a:xfrm>
            <a:custGeom>
              <a:avLst/>
              <a:gdLst/>
              <a:ahLst/>
              <a:cxnLst/>
              <a:rect l="l" t="t" r="r" b="b"/>
              <a:pathLst>
                <a:path w="108" h="56" extrusionOk="0">
                  <a:moveTo>
                    <a:pt x="26" y="0"/>
                  </a:moveTo>
                  <a:cubicBezTo>
                    <a:pt x="13" y="0"/>
                    <a:pt x="0" y="13"/>
                    <a:pt x="0" y="13"/>
                  </a:cubicBezTo>
                  <a:cubicBezTo>
                    <a:pt x="0" y="13"/>
                    <a:pt x="0" y="26"/>
                    <a:pt x="13" y="26"/>
                  </a:cubicBezTo>
                  <a:cubicBezTo>
                    <a:pt x="26" y="42"/>
                    <a:pt x="26" y="42"/>
                    <a:pt x="39" y="55"/>
                  </a:cubicBezTo>
                  <a:cubicBezTo>
                    <a:pt x="65" y="55"/>
                    <a:pt x="81" y="42"/>
                    <a:pt x="81" y="42"/>
                  </a:cubicBezTo>
                  <a:cubicBezTo>
                    <a:pt x="94" y="42"/>
                    <a:pt x="107" y="26"/>
                    <a:pt x="107" y="26"/>
                  </a:cubicBezTo>
                  <a:lnTo>
                    <a:pt x="94" y="13"/>
                  </a:lnTo>
                  <a:cubicBezTo>
                    <a:pt x="81" y="0"/>
                    <a:pt x="65" y="0"/>
                    <a:pt x="52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62;p40">
              <a:extLst>
                <a:ext uri="{FF2B5EF4-FFF2-40B4-BE49-F238E27FC236}">
                  <a16:creationId xmlns:a16="http://schemas.microsoft.com/office/drawing/2014/main" id="{036139CD-430C-1181-F687-B2A27BE2DE67}"/>
                </a:ext>
              </a:extLst>
            </p:cNvPr>
            <p:cNvSpPr/>
            <p:nvPr/>
          </p:nvSpPr>
          <p:spPr>
            <a:xfrm flipH="1">
              <a:off x="1558825" y="4365264"/>
              <a:ext cx="15239" cy="15239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68" y="1"/>
                  </a:moveTo>
                  <a:lnTo>
                    <a:pt x="68" y="14"/>
                  </a:lnTo>
                  <a:lnTo>
                    <a:pt x="52" y="14"/>
                  </a:lnTo>
                  <a:lnTo>
                    <a:pt x="39" y="27"/>
                  </a:lnTo>
                  <a:cubicBezTo>
                    <a:pt x="39" y="27"/>
                    <a:pt x="26" y="27"/>
                    <a:pt x="26" y="40"/>
                  </a:cubicBezTo>
                  <a:cubicBezTo>
                    <a:pt x="13" y="53"/>
                    <a:pt x="13" y="53"/>
                    <a:pt x="13" y="69"/>
                  </a:cubicBezTo>
                  <a:cubicBezTo>
                    <a:pt x="0" y="82"/>
                    <a:pt x="0" y="95"/>
                    <a:pt x="0" y="95"/>
                  </a:cubicBezTo>
                  <a:lnTo>
                    <a:pt x="26" y="95"/>
                  </a:lnTo>
                  <a:cubicBezTo>
                    <a:pt x="39" y="95"/>
                    <a:pt x="52" y="82"/>
                    <a:pt x="68" y="69"/>
                  </a:cubicBezTo>
                  <a:cubicBezTo>
                    <a:pt x="81" y="53"/>
                    <a:pt x="94" y="40"/>
                    <a:pt x="8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63;p40">
              <a:extLst>
                <a:ext uri="{FF2B5EF4-FFF2-40B4-BE49-F238E27FC236}">
                  <a16:creationId xmlns:a16="http://schemas.microsoft.com/office/drawing/2014/main" id="{727ED9C1-679D-6E60-FF4F-E35D063021DB}"/>
                </a:ext>
              </a:extLst>
            </p:cNvPr>
            <p:cNvSpPr/>
            <p:nvPr/>
          </p:nvSpPr>
          <p:spPr>
            <a:xfrm flipH="1">
              <a:off x="1560911" y="4399755"/>
              <a:ext cx="20052" cy="15721"/>
            </a:xfrm>
            <a:custGeom>
              <a:avLst/>
              <a:gdLst/>
              <a:ahLst/>
              <a:cxnLst/>
              <a:rect l="l" t="t" r="r" b="b"/>
              <a:pathLst>
                <a:path w="125" h="98" extrusionOk="0">
                  <a:moveTo>
                    <a:pt x="111" y="0"/>
                  </a:moveTo>
                  <a:cubicBezTo>
                    <a:pt x="111" y="0"/>
                    <a:pt x="111" y="16"/>
                    <a:pt x="95" y="16"/>
                  </a:cubicBezTo>
                  <a:cubicBezTo>
                    <a:pt x="95" y="16"/>
                    <a:pt x="82" y="16"/>
                    <a:pt x="82" y="29"/>
                  </a:cubicBezTo>
                  <a:cubicBezTo>
                    <a:pt x="69" y="29"/>
                    <a:pt x="69" y="29"/>
                    <a:pt x="56" y="42"/>
                  </a:cubicBezTo>
                  <a:cubicBezTo>
                    <a:pt x="43" y="42"/>
                    <a:pt x="30" y="55"/>
                    <a:pt x="14" y="68"/>
                  </a:cubicBezTo>
                  <a:cubicBezTo>
                    <a:pt x="14" y="81"/>
                    <a:pt x="1" y="97"/>
                    <a:pt x="1" y="97"/>
                  </a:cubicBezTo>
                  <a:lnTo>
                    <a:pt x="30" y="97"/>
                  </a:lnTo>
                  <a:cubicBezTo>
                    <a:pt x="56" y="97"/>
                    <a:pt x="69" y="97"/>
                    <a:pt x="82" y="81"/>
                  </a:cubicBezTo>
                  <a:cubicBezTo>
                    <a:pt x="111" y="68"/>
                    <a:pt x="124" y="55"/>
                    <a:pt x="124" y="29"/>
                  </a:cubicBezTo>
                  <a:lnTo>
                    <a:pt x="124" y="1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964;p40">
              <a:extLst>
                <a:ext uri="{FF2B5EF4-FFF2-40B4-BE49-F238E27FC236}">
                  <a16:creationId xmlns:a16="http://schemas.microsoft.com/office/drawing/2014/main" id="{4AE90D8E-DCFD-E57B-FE1D-C61A0DD83E42}"/>
                </a:ext>
              </a:extLst>
            </p:cNvPr>
            <p:cNvSpPr/>
            <p:nvPr/>
          </p:nvSpPr>
          <p:spPr>
            <a:xfrm flipH="1">
              <a:off x="1743310" y="4347617"/>
              <a:ext cx="8983" cy="15721"/>
            </a:xfrm>
            <a:custGeom>
              <a:avLst/>
              <a:gdLst/>
              <a:ahLst/>
              <a:cxnLst/>
              <a:rect l="l" t="t" r="r" b="b"/>
              <a:pathLst>
                <a:path w="56" h="98" extrusionOk="0">
                  <a:moveTo>
                    <a:pt x="42" y="0"/>
                  </a:moveTo>
                  <a:cubicBezTo>
                    <a:pt x="42" y="0"/>
                    <a:pt x="26" y="0"/>
                    <a:pt x="13" y="16"/>
                  </a:cubicBezTo>
                  <a:lnTo>
                    <a:pt x="0" y="29"/>
                  </a:lnTo>
                  <a:lnTo>
                    <a:pt x="0" y="42"/>
                  </a:lnTo>
                  <a:cubicBezTo>
                    <a:pt x="0" y="55"/>
                    <a:pt x="0" y="68"/>
                    <a:pt x="13" y="81"/>
                  </a:cubicBezTo>
                  <a:cubicBezTo>
                    <a:pt x="13" y="98"/>
                    <a:pt x="26" y="98"/>
                    <a:pt x="26" y="98"/>
                  </a:cubicBezTo>
                  <a:lnTo>
                    <a:pt x="42" y="81"/>
                  </a:lnTo>
                  <a:cubicBezTo>
                    <a:pt x="42" y="68"/>
                    <a:pt x="55" y="68"/>
                    <a:pt x="55" y="55"/>
                  </a:cubicBezTo>
                  <a:lnTo>
                    <a:pt x="55" y="42"/>
                  </a:lnTo>
                  <a:lnTo>
                    <a:pt x="42" y="2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965;p40">
              <a:extLst>
                <a:ext uri="{FF2B5EF4-FFF2-40B4-BE49-F238E27FC236}">
                  <a16:creationId xmlns:a16="http://schemas.microsoft.com/office/drawing/2014/main" id="{FE391AD2-4BA4-25CB-4CBC-7E28E34BFDF4}"/>
                </a:ext>
              </a:extLst>
            </p:cNvPr>
            <p:cNvSpPr/>
            <p:nvPr/>
          </p:nvSpPr>
          <p:spPr>
            <a:xfrm flipH="1">
              <a:off x="1732402" y="4354355"/>
              <a:ext cx="8983" cy="11069"/>
            </a:xfrm>
            <a:custGeom>
              <a:avLst/>
              <a:gdLst/>
              <a:ahLst/>
              <a:cxnLst/>
              <a:rect l="l" t="t" r="r" b="b"/>
              <a:pathLst>
                <a:path w="56" h="69" extrusionOk="0">
                  <a:moveTo>
                    <a:pt x="26" y="0"/>
                  </a:moveTo>
                  <a:lnTo>
                    <a:pt x="13" y="13"/>
                  </a:lnTo>
                  <a:cubicBezTo>
                    <a:pt x="13" y="13"/>
                    <a:pt x="0" y="26"/>
                    <a:pt x="0" y="39"/>
                  </a:cubicBezTo>
                  <a:cubicBezTo>
                    <a:pt x="0" y="39"/>
                    <a:pt x="13" y="56"/>
                    <a:pt x="13" y="69"/>
                  </a:cubicBezTo>
                  <a:lnTo>
                    <a:pt x="39" y="69"/>
                  </a:lnTo>
                  <a:cubicBezTo>
                    <a:pt x="56" y="56"/>
                    <a:pt x="56" y="39"/>
                    <a:pt x="56" y="39"/>
                  </a:cubicBezTo>
                  <a:lnTo>
                    <a:pt x="56" y="13"/>
                  </a:lnTo>
                  <a:cubicBezTo>
                    <a:pt x="39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966;p40">
              <a:extLst>
                <a:ext uri="{FF2B5EF4-FFF2-40B4-BE49-F238E27FC236}">
                  <a16:creationId xmlns:a16="http://schemas.microsoft.com/office/drawing/2014/main" id="{3B8E7772-0B95-4CE2-C994-9DBBED0F18D1}"/>
                </a:ext>
              </a:extLst>
            </p:cNvPr>
            <p:cNvSpPr/>
            <p:nvPr/>
          </p:nvSpPr>
          <p:spPr>
            <a:xfrm flipH="1">
              <a:off x="1739139" y="4415316"/>
              <a:ext cx="8983" cy="8502"/>
            </a:xfrm>
            <a:custGeom>
              <a:avLst/>
              <a:gdLst/>
              <a:ahLst/>
              <a:cxnLst/>
              <a:rect l="l" t="t" r="r" b="b"/>
              <a:pathLst>
                <a:path w="56" h="53" extrusionOk="0">
                  <a:moveTo>
                    <a:pt x="16" y="0"/>
                  </a:moveTo>
                  <a:cubicBezTo>
                    <a:pt x="16" y="0"/>
                    <a:pt x="0" y="0"/>
                    <a:pt x="0" y="13"/>
                  </a:cubicBezTo>
                  <a:lnTo>
                    <a:pt x="0" y="39"/>
                  </a:lnTo>
                  <a:cubicBezTo>
                    <a:pt x="16" y="52"/>
                    <a:pt x="16" y="52"/>
                    <a:pt x="29" y="52"/>
                  </a:cubicBezTo>
                  <a:lnTo>
                    <a:pt x="55" y="52"/>
                  </a:lnTo>
                  <a:lnTo>
                    <a:pt x="55" y="39"/>
                  </a:lnTo>
                  <a:lnTo>
                    <a:pt x="55" y="13"/>
                  </a:lnTo>
                  <a:cubicBezTo>
                    <a:pt x="42" y="0"/>
                    <a:pt x="42" y="0"/>
                    <a:pt x="29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967;p40">
              <a:extLst>
                <a:ext uri="{FF2B5EF4-FFF2-40B4-BE49-F238E27FC236}">
                  <a16:creationId xmlns:a16="http://schemas.microsoft.com/office/drawing/2014/main" id="{D5D7DD06-EA92-1EE2-1BCA-1AA102690E9C}"/>
                </a:ext>
              </a:extLst>
            </p:cNvPr>
            <p:cNvSpPr/>
            <p:nvPr/>
          </p:nvSpPr>
          <p:spPr>
            <a:xfrm flipH="1">
              <a:off x="1634867" y="4458631"/>
              <a:ext cx="43472" cy="30479"/>
            </a:xfrm>
            <a:custGeom>
              <a:avLst/>
              <a:gdLst/>
              <a:ahLst/>
              <a:cxnLst/>
              <a:rect l="l" t="t" r="r" b="b"/>
              <a:pathLst>
                <a:path w="271" h="190" extrusionOk="0">
                  <a:moveTo>
                    <a:pt x="270" y="0"/>
                  </a:moveTo>
                  <a:lnTo>
                    <a:pt x="0" y="68"/>
                  </a:lnTo>
                  <a:cubicBezTo>
                    <a:pt x="49" y="105"/>
                    <a:pt x="66" y="190"/>
                    <a:pt x="135" y="190"/>
                  </a:cubicBezTo>
                  <a:cubicBezTo>
                    <a:pt x="140" y="190"/>
                    <a:pt x="145" y="189"/>
                    <a:pt x="150" y="188"/>
                  </a:cubicBezTo>
                  <a:cubicBezTo>
                    <a:pt x="231" y="175"/>
                    <a:pt x="257" y="68"/>
                    <a:pt x="270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61;p17">
            <a:extLst>
              <a:ext uri="{FF2B5EF4-FFF2-40B4-BE49-F238E27FC236}">
                <a16:creationId xmlns:a16="http://schemas.microsoft.com/office/drawing/2014/main" id="{FBE7F354-3D85-BC73-F6BF-3DBC6B2EA062}"/>
              </a:ext>
            </a:extLst>
          </p:cNvPr>
          <p:cNvSpPr txBox="1">
            <a:spLocks/>
          </p:cNvSpPr>
          <p:nvPr/>
        </p:nvSpPr>
        <p:spPr>
          <a:xfrm>
            <a:off x="5512058" y="2280797"/>
            <a:ext cx="5425914" cy="21241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6000" b="1" dirty="0"/>
              <a:t>03. NỘI DUNG NGHIÊN CỨU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479EC9-7FF6-31A4-4121-E4FD5F3F6E64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116" name="Picture 115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C0256A7C-CB45-202D-5E9A-AC772DAF7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117" name="Picture 116" descr="A red and blue logo&#10;&#10;Description automatically generated">
              <a:extLst>
                <a:ext uri="{FF2B5EF4-FFF2-40B4-BE49-F238E27FC236}">
                  <a16:creationId xmlns:a16="http://schemas.microsoft.com/office/drawing/2014/main" id="{F498C79A-AA26-E144-92E3-D944676BB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118" name="Date Placeholder 117">
            <a:extLst>
              <a:ext uri="{FF2B5EF4-FFF2-40B4-BE49-F238E27FC236}">
                <a16:creationId xmlns:a16="http://schemas.microsoft.com/office/drawing/2014/main" id="{55164764-1CBA-84E2-5290-7CA441A1C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148C0-34EE-44F8-87A6-BEC80B25B5A1}" type="datetime1">
              <a:rPr lang="en-US" smtClean="0"/>
              <a:t>9/12/2024</a:t>
            </a:fld>
            <a:endParaRPr lang="en-US"/>
          </a:p>
        </p:txBody>
      </p:sp>
      <p:sp>
        <p:nvSpPr>
          <p:cNvPr id="120" name="Slide Number Placeholder 119">
            <a:extLst>
              <a:ext uri="{FF2B5EF4-FFF2-40B4-BE49-F238E27FC236}">
                <a16:creationId xmlns:a16="http://schemas.microsoft.com/office/drawing/2014/main" id="{D6157C0F-A550-0700-2CB1-A57001C1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6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208;p35">
            <a:extLst>
              <a:ext uri="{FF2B5EF4-FFF2-40B4-BE49-F238E27FC236}">
                <a16:creationId xmlns:a16="http://schemas.microsoft.com/office/drawing/2014/main" id="{581D9C02-B5AA-B589-87DA-0A3C048174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cận</a:t>
            </a:r>
            <a:endParaRPr lang="en-US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609DA-DDBE-1588-0334-185444F2B277}"/>
              </a:ext>
            </a:extLst>
          </p:cNvPr>
          <p:cNvSpPr txBox="1"/>
          <p:nvPr/>
        </p:nvSpPr>
        <p:spPr>
          <a:xfrm>
            <a:off x="630936" y="2660904"/>
            <a:ext cx="5465064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"Healthy"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"Unhealthy".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"Healthy",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chương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Tuy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nhiên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"Unhealthy",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YOLOv8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nghiên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custom dataset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chuột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 descr="A diagram of a health and healthy&#10;&#10;Description automatically generated with medium confidence">
            <a:extLst>
              <a:ext uri="{FF2B5EF4-FFF2-40B4-BE49-F238E27FC236}">
                <a16:creationId xmlns:a16="http://schemas.microsoft.com/office/drawing/2014/main" id="{73F6EAA5-E6B4-9FA4-C15C-2A3C0900A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36" y="292162"/>
            <a:ext cx="4336734" cy="55778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3EA9B37-5AE5-5559-8F60-CDB2561620C4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672F8F43-E3B1-6A9E-2CFD-3AE8E4124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9F1250F3-8F5E-53BA-3DCC-57158FFA9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BCA1DF5-CB1E-DCE2-AC3A-04C7539B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D83E-25C6-416B-B954-42D0D29AEA8F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355572-84C4-9675-993E-5BF1DCE4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4014D-6432-99DD-16DD-58A5261B400C}"/>
              </a:ext>
            </a:extLst>
          </p:cNvPr>
          <p:cNvSpPr txBox="1"/>
          <p:nvPr/>
        </p:nvSpPr>
        <p:spPr>
          <a:xfrm>
            <a:off x="7062081" y="6025447"/>
            <a:ext cx="3218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YOLOv8</a:t>
            </a:r>
          </a:p>
        </p:txBody>
      </p:sp>
    </p:spTree>
    <p:extLst>
      <p:ext uri="{BB962C8B-B14F-4D97-AF65-F5344CB8AC3E}">
        <p14:creationId xmlns:p14="http://schemas.microsoft.com/office/powerpoint/2010/main" val="1749841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450F-87A8-774A-BD2E-46ADC033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011" y="1073235"/>
            <a:ext cx="2477877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2261;p25">
            <a:extLst>
              <a:ext uri="{FF2B5EF4-FFF2-40B4-BE49-F238E27FC236}">
                <a16:creationId xmlns:a16="http://schemas.microsoft.com/office/drawing/2014/main" id="{EEBA3DE0-FC86-4F83-4DF4-E13F2B091552}"/>
              </a:ext>
            </a:extLst>
          </p:cNvPr>
          <p:cNvSpPr/>
          <p:nvPr/>
        </p:nvSpPr>
        <p:spPr>
          <a:xfrm>
            <a:off x="1822341" y="2042377"/>
            <a:ext cx="697340" cy="1694405"/>
          </a:xfrm>
          <a:custGeom>
            <a:avLst/>
            <a:gdLst/>
            <a:ahLst/>
            <a:cxnLst/>
            <a:rect l="l" t="t" r="r" b="b"/>
            <a:pathLst>
              <a:path w="23943" h="58177" extrusionOk="0">
                <a:moveTo>
                  <a:pt x="23056" y="1"/>
                </a:moveTo>
                <a:cubicBezTo>
                  <a:pt x="22549" y="1"/>
                  <a:pt x="22137" y="381"/>
                  <a:pt x="22137" y="888"/>
                </a:cubicBezTo>
                <a:cubicBezTo>
                  <a:pt x="22137" y="1014"/>
                  <a:pt x="22169" y="1109"/>
                  <a:pt x="22201" y="1204"/>
                </a:cubicBezTo>
                <a:lnTo>
                  <a:pt x="792" y="15012"/>
                </a:lnTo>
                <a:cubicBezTo>
                  <a:pt x="761" y="15044"/>
                  <a:pt x="697" y="15107"/>
                  <a:pt x="697" y="15170"/>
                </a:cubicBezTo>
                <a:lnTo>
                  <a:pt x="697" y="56403"/>
                </a:lnTo>
                <a:cubicBezTo>
                  <a:pt x="317" y="56467"/>
                  <a:pt x="1" y="56847"/>
                  <a:pt x="1" y="57258"/>
                </a:cubicBezTo>
                <a:cubicBezTo>
                  <a:pt x="1" y="57765"/>
                  <a:pt x="412" y="58177"/>
                  <a:pt x="887" y="58177"/>
                </a:cubicBezTo>
                <a:cubicBezTo>
                  <a:pt x="1394" y="58177"/>
                  <a:pt x="1806" y="57765"/>
                  <a:pt x="1806" y="57258"/>
                </a:cubicBezTo>
                <a:cubicBezTo>
                  <a:pt x="1806" y="56847"/>
                  <a:pt x="1489" y="56467"/>
                  <a:pt x="1077" y="56403"/>
                </a:cubicBezTo>
                <a:lnTo>
                  <a:pt x="1077" y="15265"/>
                </a:lnTo>
                <a:lnTo>
                  <a:pt x="22391" y="1521"/>
                </a:lnTo>
                <a:cubicBezTo>
                  <a:pt x="22581" y="1679"/>
                  <a:pt x="22802" y="1774"/>
                  <a:pt x="23024" y="1774"/>
                </a:cubicBezTo>
                <a:cubicBezTo>
                  <a:pt x="23531" y="1774"/>
                  <a:pt x="23943" y="1394"/>
                  <a:pt x="23943" y="888"/>
                </a:cubicBezTo>
                <a:cubicBezTo>
                  <a:pt x="23943" y="381"/>
                  <a:pt x="23531" y="1"/>
                  <a:pt x="2305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2239;p25">
            <a:extLst>
              <a:ext uri="{FF2B5EF4-FFF2-40B4-BE49-F238E27FC236}">
                <a16:creationId xmlns:a16="http://schemas.microsoft.com/office/drawing/2014/main" id="{1CC18D4A-937A-42C0-1498-A7BBE12F008F}"/>
              </a:ext>
            </a:extLst>
          </p:cNvPr>
          <p:cNvSpPr/>
          <p:nvPr/>
        </p:nvSpPr>
        <p:spPr>
          <a:xfrm>
            <a:off x="4300221" y="2042377"/>
            <a:ext cx="697311" cy="1691638"/>
          </a:xfrm>
          <a:custGeom>
            <a:avLst/>
            <a:gdLst/>
            <a:ahLst/>
            <a:cxnLst/>
            <a:rect l="l" t="t" r="r" b="b"/>
            <a:pathLst>
              <a:path w="23942" h="58082" extrusionOk="0">
                <a:moveTo>
                  <a:pt x="887" y="1"/>
                </a:moveTo>
                <a:cubicBezTo>
                  <a:pt x="380" y="1"/>
                  <a:pt x="0" y="381"/>
                  <a:pt x="0" y="888"/>
                </a:cubicBezTo>
                <a:cubicBezTo>
                  <a:pt x="0" y="1394"/>
                  <a:pt x="380" y="1774"/>
                  <a:pt x="887" y="1774"/>
                </a:cubicBezTo>
                <a:cubicBezTo>
                  <a:pt x="1140" y="1774"/>
                  <a:pt x="1362" y="1679"/>
                  <a:pt x="1520" y="1489"/>
                </a:cubicBezTo>
                <a:lnTo>
                  <a:pt x="22865" y="15265"/>
                </a:lnTo>
                <a:lnTo>
                  <a:pt x="22865" y="56308"/>
                </a:lnTo>
                <a:cubicBezTo>
                  <a:pt x="22485" y="56403"/>
                  <a:pt x="22168" y="56752"/>
                  <a:pt x="22168" y="57195"/>
                </a:cubicBezTo>
                <a:cubicBezTo>
                  <a:pt x="22168" y="57702"/>
                  <a:pt x="22580" y="58082"/>
                  <a:pt x="23055" y="58082"/>
                </a:cubicBezTo>
                <a:cubicBezTo>
                  <a:pt x="23562" y="58082"/>
                  <a:pt x="23942" y="57702"/>
                  <a:pt x="23942" y="57195"/>
                </a:cubicBezTo>
                <a:cubicBezTo>
                  <a:pt x="23942" y="56752"/>
                  <a:pt x="23657" y="56403"/>
                  <a:pt x="23245" y="56308"/>
                </a:cubicBezTo>
                <a:lnTo>
                  <a:pt x="23245" y="15170"/>
                </a:lnTo>
                <a:cubicBezTo>
                  <a:pt x="23245" y="15107"/>
                  <a:pt x="23214" y="15044"/>
                  <a:pt x="23150" y="15012"/>
                </a:cubicBezTo>
                <a:lnTo>
                  <a:pt x="1710" y="1173"/>
                </a:lnTo>
                <a:cubicBezTo>
                  <a:pt x="1742" y="1078"/>
                  <a:pt x="1774" y="983"/>
                  <a:pt x="1774" y="888"/>
                </a:cubicBezTo>
                <a:cubicBezTo>
                  <a:pt x="1774" y="381"/>
                  <a:pt x="1394" y="1"/>
                  <a:pt x="887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48C70-5158-9AA9-4994-0BCEC41A35BE}"/>
              </a:ext>
            </a:extLst>
          </p:cNvPr>
          <p:cNvSpPr txBox="1"/>
          <p:nvPr/>
        </p:nvSpPr>
        <p:spPr>
          <a:xfrm>
            <a:off x="925300" y="3734015"/>
            <a:ext cx="1947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Self-built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2A5F2-F073-2F36-DC5F-52AB1169DC1C}"/>
              </a:ext>
            </a:extLst>
          </p:cNvPr>
          <p:cNvSpPr txBox="1"/>
          <p:nvPr/>
        </p:nvSpPr>
        <p:spPr>
          <a:xfrm>
            <a:off x="3880615" y="3645273"/>
            <a:ext cx="2188445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4050665" algn="ctr"/>
                <a:tab pos="685800" algn="ctr"/>
              </a:tabLst>
            </a:pP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enhancement </a:t>
            </a:r>
          </a:p>
        </p:txBody>
      </p:sp>
      <p:sp>
        <p:nvSpPr>
          <p:cNvPr id="12" name="Google Shape;2258;p25">
            <a:extLst>
              <a:ext uri="{FF2B5EF4-FFF2-40B4-BE49-F238E27FC236}">
                <a16:creationId xmlns:a16="http://schemas.microsoft.com/office/drawing/2014/main" id="{42640DAD-CE4E-D1EB-BD1D-9543001B9217}"/>
              </a:ext>
            </a:extLst>
          </p:cNvPr>
          <p:cNvSpPr/>
          <p:nvPr/>
        </p:nvSpPr>
        <p:spPr>
          <a:xfrm>
            <a:off x="1269056" y="4103347"/>
            <a:ext cx="270280" cy="344986"/>
          </a:xfrm>
          <a:custGeom>
            <a:avLst/>
            <a:gdLst/>
            <a:ahLst/>
            <a:cxnLst/>
            <a:rect l="l" t="t" r="r" b="b"/>
            <a:pathLst>
              <a:path w="9280" h="11845" extrusionOk="0">
                <a:moveTo>
                  <a:pt x="8393" y="0"/>
                </a:moveTo>
                <a:cubicBezTo>
                  <a:pt x="7887" y="0"/>
                  <a:pt x="7506" y="380"/>
                  <a:pt x="7506" y="887"/>
                </a:cubicBezTo>
                <a:cubicBezTo>
                  <a:pt x="7506" y="1014"/>
                  <a:pt x="7538" y="1140"/>
                  <a:pt x="7570" y="1267"/>
                </a:cubicBezTo>
                <a:lnTo>
                  <a:pt x="824" y="6397"/>
                </a:lnTo>
                <a:cubicBezTo>
                  <a:pt x="793" y="6429"/>
                  <a:pt x="761" y="6493"/>
                  <a:pt x="761" y="6556"/>
                </a:cubicBezTo>
                <a:lnTo>
                  <a:pt x="729" y="10071"/>
                </a:lnTo>
                <a:cubicBezTo>
                  <a:pt x="318" y="10166"/>
                  <a:pt x="1" y="10514"/>
                  <a:pt x="1" y="10958"/>
                </a:cubicBezTo>
                <a:cubicBezTo>
                  <a:pt x="1" y="11465"/>
                  <a:pt x="413" y="11845"/>
                  <a:pt x="919" y="11845"/>
                </a:cubicBezTo>
                <a:cubicBezTo>
                  <a:pt x="1394" y="11845"/>
                  <a:pt x="1806" y="11465"/>
                  <a:pt x="1806" y="10958"/>
                </a:cubicBezTo>
                <a:cubicBezTo>
                  <a:pt x="1806" y="10546"/>
                  <a:pt x="1489" y="10166"/>
                  <a:pt x="1109" y="10103"/>
                </a:cubicBezTo>
                <a:lnTo>
                  <a:pt x="1141" y="6651"/>
                </a:lnTo>
                <a:lnTo>
                  <a:pt x="7823" y="1552"/>
                </a:lnTo>
                <a:cubicBezTo>
                  <a:pt x="7982" y="1711"/>
                  <a:pt x="8172" y="1774"/>
                  <a:pt x="8393" y="1774"/>
                </a:cubicBezTo>
                <a:cubicBezTo>
                  <a:pt x="8900" y="1774"/>
                  <a:pt x="9280" y="1394"/>
                  <a:pt x="9280" y="887"/>
                </a:cubicBezTo>
                <a:cubicBezTo>
                  <a:pt x="9280" y="380"/>
                  <a:pt x="8868" y="0"/>
                  <a:pt x="839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242;p25">
            <a:extLst>
              <a:ext uri="{FF2B5EF4-FFF2-40B4-BE49-F238E27FC236}">
                <a16:creationId xmlns:a16="http://schemas.microsoft.com/office/drawing/2014/main" id="{58EB2D27-EE50-6A2B-7CA9-737894B3D65A}"/>
              </a:ext>
            </a:extLst>
          </p:cNvPr>
          <p:cNvSpPr/>
          <p:nvPr/>
        </p:nvSpPr>
        <p:spPr>
          <a:xfrm>
            <a:off x="2103479" y="4103347"/>
            <a:ext cx="270280" cy="344986"/>
          </a:xfrm>
          <a:custGeom>
            <a:avLst/>
            <a:gdLst/>
            <a:ahLst/>
            <a:cxnLst/>
            <a:rect l="l" t="t" r="r" b="b"/>
            <a:pathLst>
              <a:path w="9280" h="11845" extrusionOk="0">
                <a:moveTo>
                  <a:pt x="919" y="0"/>
                </a:moveTo>
                <a:cubicBezTo>
                  <a:pt x="413" y="0"/>
                  <a:pt x="1" y="380"/>
                  <a:pt x="1" y="887"/>
                </a:cubicBezTo>
                <a:cubicBezTo>
                  <a:pt x="1" y="1394"/>
                  <a:pt x="413" y="1774"/>
                  <a:pt x="919" y="1774"/>
                </a:cubicBezTo>
                <a:cubicBezTo>
                  <a:pt x="1141" y="1774"/>
                  <a:pt x="1331" y="1711"/>
                  <a:pt x="1489" y="1552"/>
                </a:cubicBezTo>
                <a:lnTo>
                  <a:pt x="8172" y="6651"/>
                </a:lnTo>
                <a:lnTo>
                  <a:pt x="8203" y="10103"/>
                </a:lnTo>
                <a:cubicBezTo>
                  <a:pt x="7792" y="10166"/>
                  <a:pt x="7507" y="10546"/>
                  <a:pt x="7507" y="10958"/>
                </a:cubicBezTo>
                <a:cubicBezTo>
                  <a:pt x="7507" y="11465"/>
                  <a:pt x="7887" y="11845"/>
                  <a:pt x="8393" y="11845"/>
                </a:cubicBezTo>
                <a:cubicBezTo>
                  <a:pt x="8900" y="11845"/>
                  <a:pt x="9280" y="11465"/>
                  <a:pt x="9280" y="10958"/>
                </a:cubicBezTo>
                <a:cubicBezTo>
                  <a:pt x="9280" y="10514"/>
                  <a:pt x="8963" y="10166"/>
                  <a:pt x="8583" y="10071"/>
                </a:cubicBezTo>
                <a:lnTo>
                  <a:pt x="8552" y="6556"/>
                </a:lnTo>
                <a:cubicBezTo>
                  <a:pt x="8552" y="6493"/>
                  <a:pt x="8520" y="6429"/>
                  <a:pt x="8457" y="6397"/>
                </a:cubicBezTo>
                <a:lnTo>
                  <a:pt x="1711" y="1267"/>
                </a:lnTo>
                <a:cubicBezTo>
                  <a:pt x="1774" y="1140"/>
                  <a:pt x="1806" y="1014"/>
                  <a:pt x="1806" y="887"/>
                </a:cubicBezTo>
                <a:cubicBezTo>
                  <a:pt x="1806" y="380"/>
                  <a:pt x="1394" y="0"/>
                  <a:pt x="919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0293BF-A27E-8E6A-2E06-146BF9EC82BF}"/>
              </a:ext>
            </a:extLst>
          </p:cNvPr>
          <p:cNvSpPr txBox="1"/>
          <p:nvPr/>
        </p:nvSpPr>
        <p:spPr>
          <a:xfrm>
            <a:off x="622024" y="4342912"/>
            <a:ext cx="1010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EDBAF-87D0-F0AC-9319-F86C81685B90}"/>
              </a:ext>
            </a:extLst>
          </p:cNvPr>
          <p:cNvSpPr txBox="1"/>
          <p:nvPr/>
        </p:nvSpPr>
        <p:spPr>
          <a:xfrm>
            <a:off x="1741340" y="4342912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nông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trại</a:t>
            </a:r>
            <a:endParaRPr lang="en-US" sz="20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Google Shape;2258;p25">
            <a:extLst>
              <a:ext uri="{FF2B5EF4-FFF2-40B4-BE49-F238E27FC236}">
                <a16:creationId xmlns:a16="http://schemas.microsoft.com/office/drawing/2014/main" id="{A80539ED-35EC-EF8A-19C1-C7CA2DD19075}"/>
              </a:ext>
            </a:extLst>
          </p:cNvPr>
          <p:cNvSpPr/>
          <p:nvPr/>
        </p:nvSpPr>
        <p:spPr>
          <a:xfrm>
            <a:off x="4513736" y="4103347"/>
            <a:ext cx="270280" cy="344986"/>
          </a:xfrm>
          <a:custGeom>
            <a:avLst/>
            <a:gdLst/>
            <a:ahLst/>
            <a:cxnLst/>
            <a:rect l="l" t="t" r="r" b="b"/>
            <a:pathLst>
              <a:path w="9280" h="11845" extrusionOk="0">
                <a:moveTo>
                  <a:pt x="8393" y="0"/>
                </a:moveTo>
                <a:cubicBezTo>
                  <a:pt x="7887" y="0"/>
                  <a:pt x="7506" y="380"/>
                  <a:pt x="7506" y="887"/>
                </a:cubicBezTo>
                <a:cubicBezTo>
                  <a:pt x="7506" y="1014"/>
                  <a:pt x="7538" y="1140"/>
                  <a:pt x="7570" y="1267"/>
                </a:cubicBezTo>
                <a:lnTo>
                  <a:pt x="824" y="6397"/>
                </a:lnTo>
                <a:cubicBezTo>
                  <a:pt x="793" y="6429"/>
                  <a:pt x="761" y="6493"/>
                  <a:pt x="761" y="6556"/>
                </a:cubicBezTo>
                <a:lnTo>
                  <a:pt x="729" y="10071"/>
                </a:lnTo>
                <a:cubicBezTo>
                  <a:pt x="318" y="10166"/>
                  <a:pt x="1" y="10514"/>
                  <a:pt x="1" y="10958"/>
                </a:cubicBezTo>
                <a:cubicBezTo>
                  <a:pt x="1" y="11465"/>
                  <a:pt x="413" y="11845"/>
                  <a:pt x="919" y="11845"/>
                </a:cubicBezTo>
                <a:cubicBezTo>
                  <a:pt x="1394" y="11845"/>
                  <a:pt x="1806" y="11465"/>
                  <a:pt x="1806" y="10958"/>
                </a:cubicBezTo>
                <a:cubicBezTo>
                  <a:pt x="1806" y="10546"/>
                  <a:pt x="1489" y="10166"/>
                  <a:pt x="1109" y="10103"/>
                </a:cubicBezTo>
                <a:lnTo>
                  <a:pt x="1141" y="6651"/>
                </a:lnTo>
                <a:lnTo>
                  <a:pt x="7823" y="1552"/>
                </a:lnTo>
                <a:cubicBezTo>
                  <a:pt x="7982" y="1711"/>
                  <a:pt x="8172" y="1774"/>
                  <a:pt x="8393" y="1774"/>
                </a:cubicBezTo>
                <a:cubicBezTo>
                  <a:pt x="8900" y="1774"/>
                  <a:pt x="9280" y="1394"/>
                  <a:pt x="9280" y="887"/>
                </a:cubicBezTo>
                <a:cubicBezTo>
                  <a:pt x="9280" y="380"/>
                  <a:pt x="8868" y="0"/>
                  <a:pt x="839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2242;p25">
            <a:extLst>
              <a:ext uri="{FF2B5EF4-FFF2-40B4-BE49-F238E27FC236}">
                <a16:creationId xmlns:a16="http://schemas.microsoft.com/office/drawing/2014/main" id="{3436A297-D260-5BD8-6B02-011D66E6E8A0}"/>
              </a:ext>
            </a:extLst>
          </p:cNvPr>
          <p:cNvSpPr/>
          <p:nvPr/>
        </p:nvSpPr>
        <p:spPr>
          <a:xfrm>
            <a:off x="5238893" y="4103347"/>
            <a:ext cx="270280" cy="344986"/>
          </a:xfrm>
          <a:custGeom>
            <a:avLst/>
            <a:gdLst/>
            <a:ahLst/>
            <a:cxnLst/>
            <a:rect l="l" t="t" r="r" b="b"/>
            <a:pathLst>
              <a:path w="9280" h="11845" extrusionOk="0">
                <a:moveTo>
                  <a:pt x="919" y="0"/>
                </a:moveTo>
                <a:cubicBezTo>
                  <a:pt x="413" y="0"/>
                  <a:pt x="1" y="380"/>
                  <a:pt x="1" y="887"/>
                </a:cubicBezTo>
                <a:cubicBezTo>
                  <a:pt x="1" y="1394"/>
                  <a:pt x="413" y="1774"/>
                  <a:pt x="919" y="1774"/>
                </a:cubicBezTo>
                <a:cubicBezTo>
                  <a:pt x="1141" y="1774"/>
                  <a:pt x="1331" y="1711"/>
                  <a:pt x="1489" y="1552"/>
                </a:cubicBezTo>
                <a:lnTo>
                  <a:pt x="8172" y="6651"/>
                </a:lnTo>
                <a:lnTo>
                  <a:pt x="8203" y="10103"/>
                </a:lnTo>
                <a:cubicBezTo>
                  <a:pt x="7792" y="10166"/>
                  <a:pt x="7507" y="10546"/>
                  <a:pt x="7507" y="10958"/>
                </a:cubicBezTo>
                <a:cubicBezTo>
                  <a:pt x="7507" y="11465"/>
                  <a:pt x="7887" y="11845"/>
                  <a:pt x="8393" y="11845"/>
                </a:cubicBezTo>
                <a:cubicBezTo>
                  <a:pt x="8900" y="11845"/>
                  <a:pt x="9280" y="11465"/>
                  <a:pt x="9280" y="10958"/>
                </a:cubicBezTo>
                <a:cubicBezTo>
                  <a:pt x="9280" y="10514"/>
                  <a:pt x="8963" y="10166"/>
                  <a:pt x="8583" y="10071"/>
                </a:cubicBezTo>
                <a:lnTo>
                  <a:pt x="8552" y="6556"/>
                </a:lnTo>
                <a:cubicBezTo>
                  <a:pt x="8552" y="6493"/>
                  <a:pt x="8520" y="6429"/>
                  <a:pt x="8457" y="6397"/>
                </a:cubicBezTo>
                <a:lnTo>
                  <a:pt x="1711" y="1267"/>
                </a:lnTo>
                <a:cubicBezTo>
                  <a:pt x="1774" y="1140"/>
                  <a:pt x="1806" y="1014"/>
                  <a:pt x="1806" y="887"/>
                </a:cubicBezTo>
                <a:cubicBezTo>
                  <a:pt x="1806" y="380"/>
                  <a:pt x="1394" y="0"/>
                  <a:pt x="919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9320D1-5F54-3C43-CCFD-8215148D601B}"/>
              </a:ext>
            </a:extLst>
          </p:cNvPr>
          <p:cNvSpPr txBox="1"/>
          <p:nvPr/>
        </p:nvSpPr>
        <p:spPr>
          <a:xfrm>
            <a:off x="3591899" y="4438406"/>
            <a:ext cx="1646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ân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histogram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6059C-7B5D-D70B-562F-E6C9DC5C97BE}"/>
              </a:ext>
            </a:extLst>
          </p:cNvPr>
          <p:cNvSpPr txBox="1"/>
          <p:nvPr/>
        </p:nvSpPr>
        <p:spPr>
          <a:xfrm>
            <a:off x="5156828" y="4357205"/>
            <a:ext cx="1669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ugmentation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ABB19-B6AD-70A1-D729-F0C47CAA7586}"/>
              </a:ext>
            </a:extLst>
          </p:cNvPr>
          <p:cNvSpPr txBox="1"/>
          <p:nvPr/>
        </p:nvSpPr>
        <p:spPr>
          <a:xfrm>
            <a:off x="2891671" y="1979437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4034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 descr="Output image">
            <a:extLst>
              <a:ext uri="{FF2B5EF4-FFF2-40B4-BE49-F238E27FC236}">
                <a16:creationId xmlns:a16="http://schemas.microsoft.com/office/drawing/2014/main" id="{13225416-898A-0681-CB8B-E9D89D7BE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72" y="1413944"/>
            <a:ext cx="5163001" cy="33062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D4BD381-CBE4-115F-512C-F7F8843B26C2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4" name="Picture 3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688CCDF6-D3DD-7DB5-BECC-E9F02BDB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5" name="Picture 4" descr="A red and blue logo&#10;&#10;Description automatically generated">
              <a:extLst>
                <a:ext uri="{FF2B5EF4-FFF2-40B4-BE49-F238E27FC236}">
                  <a16:creationId xmlns:a16="http://schemas.microsoft.com/office/drawing/2014/main" id="{2B7E290D-CDD1-5A24-D47A-5EF5635C9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92229E-A5C8-8C40-1EC9-11A2B8F9E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B1E07-49E3-4EAB-9C28-271CAD679D19}" type="datetime1">
              <a:rPr lang="en-US" smtClean="0"/>
              <a:t>9/12/2024</a:t>
            </a:fld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37336C0-0C37-443F-E8F6-175780FF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17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3A880C-5804-DC72-89EB-E96695E586B6}"/>
              </a:ext>
            </a:extLst>
          </p:cNvPr>
          <p:cNvSpPr txBox="1"/>
          <p:nvPr/>
        </p:nvSpPr>
        <p:spPr>
          <a:xfrm>
            <a:off x="8606832" y="4757315"/>
            <a:ext cx="2157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bổ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5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F4CB5-F7B4-5D77-79EC-DBF46F9F8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053" y="294123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endParaRPr lang="en-US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close-up of a diagram&#10;&#10;Description automatically generated">
            <a:extLst>
              <a:ext uri="{FF2B5EF4-FFF2-40B4-BE49-F238E27FC236}">
                <a16:creationId xmlns:a16="http://schemas.microsoft.com/office/drawing/2014/main" id="{53E96A1C-D8D7-8AD2-E0CF-8C1EE2F35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01" y="2910678"/>
            <a:ext cx="10668003" cy="2773679"/>
          </a:xfrm>
          <a:prstGeom prst="rect">
            <a:avLst/>
          </a:prstGeom>
          <a:effectLst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8182A9B-22CF-3770-F329-C86C1851E992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7C5CB077-BF21-8136-511C-95B71260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BD436A82-F2C8-DC77-821B-CE8C5EFA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49CD93-079A-48BD-9259-0770D46B7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F3A5D-8697-4CED-BEBE-F8340E9A9DD4}" type="datetime1">
              <a:rPr lang="en-US" smtClean="0"/>
              <a:t>9/12/2024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A2DFB-A9B7-C644-7E3D-D4433ADD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B7F7BB-31CA-F9B6-D3E2-5E4510C39003}"/>
              </a:ext>
            </a:extLst>
          </p:cNvPr>
          <p:cNvSpPr txBox="1"/>
          <p:nvPr/>
        </p:nvSpPr>
        <p:spPr>
          <a:xfrm>
            <a:off x="4773068" y="5932624"/>
            <a:ext cx="2645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DensNet</a:t>
            </a:r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5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13E084-C91F-4885-9645-44F2698E07B6}"/>
              </a:ext>
            </a:extLst>
          </p:cNvPr>
          <p:cNvSpPr txBox="1"/>
          <p:nvPr/>
        </p:nvSpPr>
        <p:spPr>
          <a:xfrm>
            <a:off x="511493" y="1931263"/>
            <a:ext cx="418623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Global Average Pooling: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chiều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xuống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vector.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Dense 256 Neuron: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đặc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trưng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kích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hoạt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Dropout: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thiểu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overfitting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tỷ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lệ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dropout 0.5.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Dense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cuối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neuron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"healthy"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"unhealthy."</a:t>
            </a:r>
          </a:p>
        </p:txBody>
      </p:sp>
      <p:pic>
        <p:nvPicPr>
          <p:cNvPr id="5" name="Picture 4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FB797CFF-A875-F182-008C-B132CEC71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30" y="2343150"/>
            <a:ext cx="7437093" cy="3065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FDFB3D7-489A-D785-4608-8A3418F24D64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3" name="Picture 2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786CF94A-8ADA-5C00-4B15-658FD06B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B1F0272D-709E-022F-F164-D8037A9BD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628B8A4D-1E80-E655-3D57-E464F9BD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053" y="294123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endParaRPr lang="en-US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CA3FCAB-411F-F8B4-4D90-7078D368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A37F-9BFC-40C2-8200-FEF18FD39D78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0AFE08-093A-2A66-BABD-B0228C41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030DC-8EEC-3189-EBD2-226CA8F1BFCE}"/>
              </a:ext>
            </a:extLst>
          </p:cNvPr>
          <p:cNvSpPr txBox="1"/>
          <p:nvPr/>
        </p:nvSpPr>
        <p:spPr>
          <a:xfrm>
            <a:off x="7138970" y="5239861"/>
            <a:ext cx="348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DenseNet121</a:t>
            </a:r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3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latin typeface="Segoe UI Black" panose="020B0A02040204020203" pitchFamily="34" charset="0"/>
                <a:ea typeface="Segoe UI Black" panose="020B0A02040204020203" pitchFamily="34" charset="0"/>
              </a:rPr>
              <a:t>MỤC LỤC</a:t>
            </a:r>
            <a:endParaRPr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921854" y="4728978"/>
            <a:ext cx="2981111" cy="34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Nội dung nghiên cứu</a:t>
            </a:r>
            <a:endParaRPr sz="2400" b="1" dirty="0">
              <a:solidFill>
                <a:schemeClr val="dk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700336" y="4784595"/>
            <a:ext cx="1984400" cy="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Tổng quan</a:t>
            </a:r>
            <a:endParaRPr sz="2400" b="1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052001" y="5036865"/>
            <a:ext cx="2334379" cy="39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Cơ sở lý thuyết</a:t>
            </a:r>
            <a:endParaRPr sz="24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9449280" y="5136134"/>
            <a:ext cx="1984400" cy="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rPr>
              <a:t>Kết luận</a:t>
            </a:r>
            <a:endParaRPr sz="2400" b="1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grpSp>
        <p:nvGrpSpPr>
          <p:cNvPr id="142" name="Google Shape;142;p18"/>
          <p:cNvGrpSpPr/>
          <p:nvPr/>
        </p:nvGrpSpPr>
        <p:grpSpPr>
          <a:xfrm>
            <a:off x="2823939" y="1575500"/>
            <a:ext cx="6532231" cy="2615465"/>
            <a:chOff x="2117954" y="1181624"/>
            <a:chExt cx="4899173" cy="1961599"/>
          </a:xfrm>
        </p:grpSpPr>
        <p:sp>
          <p:nvSpPr>
            <p:cNvPr id="143" name="Google Shape;143;p18"/>
            <p:cNvSpPr/>
            <p:nvPr/>
          </p:nvSpPr>
          <p:spPr>
            <a:xfrm>
              <a:off x="2335280" y="1876035"/>
              <a:ext cx="1908552" cy="742974"/>
            </a:xfrm>
            <a:custGeom>
              <a:avLst/>
              <a:gdLst/>
              <a:ahLst/>
              <a:cxnLst/>
              <a:rect l="l" t="t" r="r" b="b"/>
              <a:pathLst>
                <a:path w="17735" h="6904" extrusionOk="0">
                  <a:moveTo>
                    <a:pt x="16617" y="1"/>
                  </a:moveTo>
                  <a:cubicBezTo>
                    <a:pt x="4038" y="1"/>
                    <a:pt x="1" y="6903"/>
                    <a:pt x="1" y="6903"/>
                  </a:cubicBezTo>
                  <a:lnTo>
                    <a:pt x="17734" y="6903"/>
                  </a:lnTo>
                  <a:lnTo>
                    <a:pt x="17734" y="19"/>
                  </a:lnTo>
                  <a:cubicBezTo>
                    <a:pt x="17354" y="7"/>
                    <a:pt x="16982" y="1"/>
                    <a:pt x="16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4656084" y="1764913"/>
              <a:ext cx="2069975" cy="854786"/>
            </a:xfrm>
            <a:custGeom>
              <a:avLst/>
              <a:gdLst/>
              <a:ahLst/>
              <a:cxnLst/>
              <a:rect l="l" t="t" r="r" b="b"/>
              <a:pathLst>
                <a:path w="19235" h="7943" extrusionOk="0">
                  <a:moveTo>
                    <a:pt x="0" y="0"/>
                  </a:moveTo>
                  <a:lnTo>
                    <a:pt x="1052" y="7942"/>
                  </a:lnTo>
                  <a:lnTo>
                    <a:pt x="19235" y="7942"/>
                  </a:lnTo>
                  <a:cubicBezTo>
                    <a:pt x="19235" y="7942"/>
                    <a:pt x="15644" y="119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2117954" y="2614941"/>
              <a:ext cx="4899173" cy="528282"/>
            </a:xfrm>
            <a:custGeom>
              <a:avLst/>
              <a:gdLst/>
              <a:ahLst/>
              <a:cxnLst/>
              <a:rect l="l" t="t" r="r" b="b"/>
              <a:pathLst>
                <a:path w="45525" h="4909" extrusionOk="0">
                  <a:moveTo>
                    <a:pt x="2008" y="0"/>
                  </a:moveTo>
                  <a:cubicBezTo>
                    <a:pt x="900" y="0"/>
                    <a:pt x="0" y="899"/>
                    <a:pt x="0" y="2008"/>
                  </a:cubicBezTo>
                  <a:lnTo>
                    <a:pt x="0" y="2907"/>
                  </a:lnTo>
                  <a:cubicBezTo>
                    <a:pt x="0" y="4015"/>
                    <a:pt x="900" y="4908"/>
                    <a:pt x="2008" y="4908"/>
                  </a:cubicBezTo>
                  <a:lnTo>
                    <a:pt x="43517" y="4908"/>
                  </a:lnTo>
                  <a:cubicBezTo>
                    <a:pt x="44625" y="4908"/>
                    <a:pt x="45525" y="4015"/>
                    <a:pt x="45525" y="2907"/>
                  </a:cubicBezTo>
                  <a:lnTo>
                    <a:pt x="45525" y="2008"/>
                  </a:lnTo>
                  <a:cubicBezTo>
                    <a:pt x="45525" y="899"/>
                    <a:pt x="44625" y="0"/>
                    <a:pt x="43517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3748199" y="2614941"/>
              <a:ext cx="1156108" cy="528282"/>
            </a:xfrm>
            <a:custGeom>
              <a:avLst/>
              <a:gdLst/>
              <a:ahLst/>
              <a:cxnLst/>
              <a:rect l="l" t="t" r="r" b="b"/>
              <a:pathLst>
                <a:path w="10743" h="4909" extrusionOk="0">
                  <a:moveTo>
                    <a:pt x="3535" y="0"/>
                  </a:moveTo>
                  <a:cubicBezTo>
                    <a:pt x="3535" y="0"/>
                    <a:pt x="3433" y="3034"/>
                    <a:pt x="1" y="4908"/>
                  </a:cubicBezTo>
                  <a:lnTo>
                    <a:pt x="10742" y="4908"/>
                  </a:lnTo>
                  <a:cubicBezTo>
                    <a:pt x="10742" y="4908"/>
                    <a:pt x="7176" y="3483"/>
                    <a:pt x="7176" y="0"/>
                  </a:cubicBezTo>
                  <a:close/>
                </a:path>
              </a:pathLst>
            </a:custGeom>
            <a:solidFill>
              <a:srgbClr val="D8EA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3580545" y="1212939"/>
              <a:ext cx="1487993" cy="1510484"/>
            </a:xfrm>
            <a:custGeom>
              <a:avLst/>
              <a:gdLst/>
              <a:ahLst/>
              <a:cxnLst/>
              <a:rect l="l" t="t" r="r" b="b"/>
              <a:pathLst>
                <a:path w="13827" h="14036" extrusionOk="0">
                  <a:moveTo>
                    <a:pt x="6917" y="0"/>
                  </a:moveTo>
                  <a:lnTo>
                    <a:pt x="2851" y="1660"/>
                  </a:lnTo>
                  <a:lnTo>
                    <a:pt x="1" y="7176"/>
                  </a:lnTo>
                  <a:lnTo>
                    <a:pt x="1" y="14035"/>
                  </a:lnTo>
                  <a:lnTo>
                    <a:pt x="13827" y="14035"/>
                  </a:lnTo>
                  <a:lnTo>
                    <a:pt x="13827" y="7176"/>
                  </a:lnTo>
                  <a:lnTo>
                    <a:pt x="10951" y="1660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068416" y="2155507"/>
              <a:ext cx="488787" cy="567884"/>
            </a:xfrm>
            <a:custGeom>
              <a:avLst/>
              <a:gdLst/>
              <a:ahLst/>
              <a:cxnLst/>
              <a:rect l="l" t="t" r="r" b="b"/>
              <a:pathLst>
                <a:path w="4542" h="5277" extrusionOk="0">
                  <a:moveTo>
                    <a:pt x="1" y="0"/>
                  </a:moveTo>
                  <a:lnTo>
                    <a:pt x="1" y="5276"/>
                  </a:lnTo>
                  <a:lnTo>
                    <a:pt x="4542" y="5276"/>
                  </a:lnTo>
                  <a:lnTo>
                    <a:pt x="4542" y="24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3796634" y="1425579"/>
              <a:ext cx="73716" cy="1297837"/>
            </a:xfrm>
            <a:custGeom>
              <a:avLst/>
              <a:gdLst/>
              <a:ahLst/>
              <a:cxnLst/>
              <a:rect l="l" t="t" r="r" b="b"/>
              <a:pathLst>
                <a:path w="685" h="12060" extrusionOk="0">
                  <a:moveTo>
                    <a:pt x="685" y="0"/>
                  </a:moveTo>
                  <a:lnTo>
                    <a:pt x="1" y="1318"/>
                  </a:lnTo>
                  <a:lnTo>
                    <a:pt x="1" y="12059"/>
                  </a:lnTo>
                  <a:lnTo>
                    <a:pt x="184" y="12059"/>
                  </a:lnTo>
                  <a:lnTo>
                    <a:pt x="184" y="6068"/>
                  </a:lnTo>
                  <a:lnTo>
                    <a:pt x="685" y="6068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3992276" y="1320658"/>
              <a:ext cx="73716" cy="757932"/>
            </a:xfrm>
            <a:custGeom>
              <a:avLst/>
              <a:gdLst/>
              <a:ahLst/>
              <a:cxnLst/>
              <a:rect l="l" t="t" r="r" b="b"/>
              <a:pathLst>
                <a:path w="685" h="7043" extrusionOk="0">
                  <a:moveTo>
                    <a:pt x="684" y="0"/>
                  </a:moveTo>
                  <a:lnTo>
                    <a:pt x="0" y="266"/>
                  </a:lnTo>
                  <a:lnTo>
                    <a:pt x="0" y="7043"/>
                  </a:lnTo>
                  <a:lnTo>
                    <a:pt x="684" y="7043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4188564" y="1238120"/>
              <a:ext cx="73716" cy="840473"/>
            </a:xfrm>
            <a:custGeom>
              <a:avLst/>
              <a:gdLst/>
              <a:ahLst/>
              <a:cxnLst/>
              <a:rect l="l" t="t" r="r" b="b"/>
              <a:pathLst>
                <a:path w="685" h="7810" extrusionOk="0">
                  <a:moveTo>
                    <a:pt x="684" y="1"/>
                  </a:moveTo>
                  <a:lnTo>
                    <a:pt x="0" y="292"/>
                  </a:lnTo>
                  <a:lnTo>
                    <a:pt x="0" y="7810"/>
                  </a:lnTo>
                  <a:lnTo>
                    <a:pt x="684" y="7810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4384206" y="1238120"/>
              <a:ext cx="73716" cy="840473"/>
            </a:xfrm>
            <a:custGeom>
              <a:avLst/>
              <a:gdLst/>
              <a:ahLst/>
              <a:cxnLst/>
              <a:rect l="l" t="t" r="r" b="b"/>
              <a:pathLst>
                <a:path w="685" h="7810" extrusionOk="0">
                  <a:moveTo>
                    <a:pt x="0" y="1"/>
                  </a:moveTo>
                  <a:lnTo>
                    <a:pt x="0" y="7810"/>
                  </a:lnTo>
                  <a:lnTo>
                    <a:pt x="684" y="7810"/>
                  </a:lnTo>
                  <a:lnTo>
                    <a:pt x="684" y="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4580494" y="1320658"/>
              <a:ext cx="73716" cy="757932"/>
            </a:xfrm>
            <a:custGeom>
              <a:avLst/>
              <a:gdLst/>
              <a:ahLst/>
              <a:cxnLst/>
              <a:rect l="l" t="t" r="r" b="b"/>
              <a:pathLst>
                <a:path w="685" h="7043" extrusionOk="0">
                  <a:moveTo>
                    <a:pt x="0" y="0"/>
                  </a:moveTo>
                  <a:lnTo>
                    <a:pt x="0" y="7043"/>
                  </a:lnTo>
                  <a:lnTo>
                    <a:pt x="684" y="7043"/>
                  </a:lnTo>
                  <a:lnTo>
                    <a:pt x="684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4776029" y="1425579"/>
              <a:ext cx="73716" cy="1297837"/>
            </a:xfrm>
            <a:custGeom>
              <a:avLst/>
              <a:gdLst/>
              <a:ahLst/>
              <a:cxnLst/>
              <a:rect l="l" t="t" r="r" b="b"/>
              <a:pathLst>
                <a:path w="685" h="12060" extrusionOk="0">
                  <a:moveTo>
                    <a:pt x="1" y="0"/>
                  </a:moveTo>
                  <a:lnTo>
                    <a:pt x="1" y="6068"/>
                  </a:lnTo>
                  <a:lnTo>
                    <a:pt x="526" y="6068"/>
                  </a:lnTo>
                  <a:lnTo>
                    <a:pt x="526" y="12059"/>
                  </a:lnTo>
                  <a:lnTo>
                    <a:pt x="685" y="12059"/>
                  </a:lnTo>
                  <a:lnTo>
                    <a:pt x="685" y="1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4972317" y="1803187"/>
              <a:ext cx="73716" cy="142482"/>
            </a:xfrm>
            <a:custGeom>
              <a:avLst/>
              <a:gdLst/>
              <a:ahLst/>
              <a:cxnLst/>
              <a:rect l="l" t="t" r="r" b="b"/>
              <a:pathLst>
                <a:path w="685" h="1324" extrusionOk="0">
                  <a:moveTo>
                    <a:pt x="1" y="0"/>
                  </a:moveTo>
                  <a:lnTo>
                    <a:pt x="1" y="0"/>
                  </a:lnTo>
                  <a:lnTo>
                    <a:pt x="685" y="1324"/>
                  </a:lnTo>
                  <a:lnTo>
                    <a:pt x="685" y="1324"/>
                  </a:lnTo>
                  <a:close/>
                </a:path>
              </a:pathLst>
            </a:custGeom>
            <a:solidFill>
              <a:srgbClr val="FDFC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972317" y="1803187"/>
              <a:ext cx="73716" cy="920216"/>
            </a:xfrm>
            <a:custGeom>
              <a:avLst/>
              <a:gdLst/>
              <a:ahLst/>
              <a:cxnLst/>
              <a:rect l="l" t="t" r="r" b="b"/>
              <a:pathLst>
                <a:path w="685" h="8551" extrusionOk="0">
                  <a:moveTo>
                    <a:pt x="1" y="0"/>
                  </a:moveTo>
                  <a:lnTo>
                    <a:pt x="1" y="8550"/>
                  </a:lnTo>
                  <a:lnTo>
                    <a:pt x="685" y="8550"/>
                  </a:lnTo>
                  <a:lnTo>
                    <a:pt x="685" y="13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5085527" y="2158197"/>
              <a:ext cx="122035" cy="71026"/>
            </a:xfrm>
            <a:custGeom>
              <a:avLst/>
              <a:gdLst/>
              <a:ahLst/>
              <a:cxnLst/>
              <a:rect l="l" t="t" r="r" b="b"/>
              <a:pathLst>
                <a:path w="1134" h="660" extrusionOk="0">
                  <a:moveTo>
                    <a:pt x="0" y="1"/>
                  </a:moveTo>
                  <a:lnTo>
                    <a:pt x="0" y="51"/>
                  </a:lnTo>
                  <a:lnTo>
                    <a:pt x="1134" y="659"/>
                  </a:lnTo>
                  <a:lnTo>
                    <a:pt x="1134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FC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5085527" y="2163685"/>
              <a:ext cx="122035" cy="554217"/>
            </a:xfrm>
            <a:custGeom>
              <a:avLst/>
              <a:gdLst/>
              <a:ahLst/>
              <a:cxnLst/>
              <a:rect l="l" t="t" r="r" b="b"/>
              <a:pathLst>
                <a:path w="1134" h="5150" extrusionOk="0">
                  <a:moveTo>
                    <a:pt x="0" y="0"/>
                  </a:moveTo>
                  <a:lnTo>
                    <a:pt x="0" y="5149"/>
                  </a:lnTo>
                  <a:lnTo>
                    <a:pt x="1134" y="5149"/>
                  </a:lnTo>
                  <a:lnTo>
                    <a:pt x="1134" y="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281815" y="2263225"/>
              <a:ext cx="122035" cy="70918"/>
            </a:xfrm>
            <a:custGeom>
              <a:avLst/>
              <a:gdLst/>
              <a:ahLst/>
              <a:cxnLst/>
              <a:rect l="l" t="t" r="r" b="b"/>
              <a:pathLst>
                <a:path w="1134" h="659" extrusionOk="0">
                  <a:moveTo>
                    <a:pt x="0" y="0"/>
                  </a:moveTo>
                  <a:lnTo>
                    <a:pt x="0" y="57"/>
                  </a:lnTo>
                  <a:lnTo>
                    <a:pt x="1134" y="659"/>
                  </a:lnTo>
                  <a:lnTo>
                    <a:pt x="1134" y="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C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5281815" y="2269359"/>
              <a:ext cx="122035" cy="448539"/>
            </a:xfrm>
            <a:custGeom>
              <a:avLst/>
              <a:gdLst/>
              <a:ahLst/>
              <a:cxnLst/>
              <a:rect l="l" t="t" r="r" b="b"/>
              <a:pathLst>
                <a:path w="1134" h="4168" extrusionOk="0">
                  <a:moveTo>
                    <a:pt x="0" y="0"/>
                  </a:moveTo>
                  <a:lnTo>
                    <a:pt x="0" y="4167"/>
                  </a:lnTo>
                  <a:lnTo>
                    <a:pt x="1134" y="4167"/>
                  </a:lnTo>
                  <a:lnTo>
                    <a:pt x="113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4185120" y="1544813"/>
              <a:ext cx="276140" cy="275494"/>
            </a:xfrm>
            <a:custGeom>
              <a:avLst/>
              <a:gdLst/>
              <a:ahLst/>
              <a:cxnLst/>
              <a:rect l="l" t="t" r="r" b="b"/>
              <a:pathLst>
                <a:path w="2566" h="2560" extrusionOk="0">
                  <a:moveTo>
                    <a:pt x="1" y="1"/>
                  </a:moveTo>
                  <a:lnTo>
                    <a:pt x="1" y="2559"/>
                  </a:lnTo>
                  <a:lnTo>
                    <a:pt x="2566" y="2559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4219234" y="1578925"/>
              <a:ext cx="208020" cy="207266"/>
            </a:xfrm>
            <a:custGeom>
              <a:avLst/>
              <a:gdLst/>
              <a:ahLst/>
              <a:cxnLst/>
              <a:rect l="l" t="t" r="r" b="b"/>
              <a:pathLst>
                <a:path w="1933" h="1926" extrusionOk="0">
                  <a:moveTo>
                    <a:pt x="0" y="0"/>
                  </a:moveTo>
                  <a:lnTo>
                    <a:pt x="0" y="1926"/>
                  </a:lnTo>
                  <a:lnTo>
                    <a:pt x="1932" y="1926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4301666" y="1544813"/>
              <a:ext cx="43046" cy="275494"/>
            </a:xfrm>
            <a:custGeom>
              <a:avLst/>
              <a:gdLst/>
              <a:ahLst/>
              <a:cxnLst/>
              <a:rect l="l" t="t" r="r" b="b"/>
              <a:pathLst>
                <a:path w="400" h="2560" extrusionOk="0">
                  <a:moveTo>
                    <a:pt x="1" y="1"/>
                  </a:moveTo>
                  <a:lnTo>
                    <a:pt x="1" y="2559"/>
                  </a:lnTo>
                  <a:lnTo>
                    <a:pt x="400" y="2559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4185120" y="1661356"/>
              <a:ext cx="276140" cy="42400"/>
            </a:xfrm>
            <a:custGeom>
              <a:avLst/>
              <a:gdLst/>
              <a:ahLst/>
              <a:cxnLst/>
              <a:rect l="l" t="t" r="r" b="b"/>
              <a:pathLst>
                <a:path w="2566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566" y="39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3816435" y="2078457"/>
              <a:ext cx="312191" cy="644937"/>
            </a:xfrm>
            <a:custGeom>
              <a:avLst/>
              <a:gdLst/>
              <a:ahLst/>
              <a:cxnLst/>
              <a:rect l="l" t="t" r="r" b="b"/>
              <a:pathLst>
                <a:path w="2901" h="5993" extrusionOk="0">
                  <a:moveTo>
                    <a:pt x="0" y="1"/>
                  </a:moveTo>
                  <a:lnTo>
                    <a:pt x="0" y="5992"/>
                  </a:lnTo>
                  <a:lnTo>
                    <a:pt x="2901" y="5992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3847750" y="2118703"/>
              <a:ext cx="246869" cy="567884"/>
            </a:xfrm>
            <a:custGeom>
              <a:avLst/>
              <a:gdLst/>
              <a:ahLst/>
              <a:cxnLst/>
              <a:rect l="l" t="t" r="r" b="b"/>
              <a:pathLst>
                <a:path w="2294" h="5277" extrusionOk="0">
                  <a:moveTo>
                    <a:pt x="1" y="0"/>
                  </a:moveTo>
                  <a:lnTo>
                    <a:pt x="1" y="5276"/>
                  </a:lnTo>
                  <a:lnTo>
                    <a:pt x="2293" y="5276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3819125" y="2092769"/>
              <a:ext cx="301322" cy="619647"/>
            </a:xfrm>
            <a:custGeom>
              <a:avLst/>
              <a:gdLst/>
              <a:ahLst/>
              <a:cxnLst/>
              <a:rect l="l" t="t" r="r" b="b"/>
              <a:pathLst>
                <a:path w="2800" h="5758" extrusionOk="0">
                  <a:moveTo>
                    <a:pt x="292" y="1"/>
                  </a:moveTo>
                  <a:lnTo>
                    <a:pt x="1" y="108"/>
                  </a:lnTo>
                  <a:lnTo>
                    <a:pt x="2509" y="5758"/>
                  </a:lnTo>
                  <a:lnTo>
                    <a:pt x="2800" y="56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3819125" y="2092769"/>
              <a:ext cx="301322" cy="619647"/>
            </a:xfrm>
            <a:custGeom>
              <a:avLst/>
              <a:gdLst/>
              <a:ahLst/>
              <a:cxnLst/>
              <a:rect l="l" t="t" r="r" b="b"/>
              <a:pathLst>
                <a:path w="2800" h="5758" extrusionOk="0">
                  <a:moveTo>
                    <a:pt x="2509" y="1"/>
                  </a:moveTo>
                  <a:lnTo>
                    <a:pt x="1" y="5650"/>
                  </a:lnTo>
                  <a:lnTo>
                    <a:pt x="292" y="5758"/>
                  </a:lnTo>
                  <a:lnTo>
                    <a:pt x="2800" y="108"/>
                  </a:lnTo>
                  <a:lnTo>
                    <a:pt x="2509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4520446" y="2078457"/>
              <a:ext cx="312299" cy="644937"/>
            </a:xfrm>
            <a:custGeom>
              <a:avLst/>
              <a:gdLst/>
              <a:ahLst/>
              <a:cxnLst/>
              <a:rect l="l" t="t" r="r" b="b"/>
              <a:pathLst>
                <a:path w="2902" h="5993" extrusionOk="0">
                  <a:moveTo>
                    <a:pt x="1" y="1"/>
                  </a:moveTo>
                  <a:lnTo>
                    <a:pt x="1" y="5992"/>
                  </a:lnTo>
                  <a:lnTo>
                    <a:pt x="2901" y="5992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4551869" y="2118703"/>
              <a:ext cx="246761" cy="567884"/>
            </a:xfrm>
            <a:custGeom>
              <a:avLst/>
              <a:gdLst/>
              <a:ahLst/>
              <a:cxnLst/>
              <a:rect l="l" t="t" r="r" b="b"/>
              <a:pathLst>
                <a:path w="2293" h="5277" extrusionOk="0">
                  <a:moveTo>
                    <a:pt x="0" y="0"/>
                  </a:moveTo>
                  <a:lnTo>
                    <a:pt x="0" y="5276"/>
                  </a:lnTo>
                  <a:lnTo>
                    <a:pt x="2293" y="5276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4523244" y="2092769"/>
              <a:ext cx="301322" cy="619647"/>
            </a:xfrm>
            <a:custGeom>
              <a:avLst/>
              <a:gdLst/>
              <a:ahLst/>
              <a:cxnLst/>
              <a:rect l="l" t="t" r="r" b="b"/>
              <a:pathLst>
                <a:path w="2800" h="5758" extrusionOk="0">
                  <a:moveTo>
                    <a:pt x="291" y="1"/>
                  </a:moveTo>
                  <a:lnTo>
                    <a:pt x="0" y="108"/>
                  </a:lnTo>
                  <a:lnTo>
                    <a:pt x="2508" y="5758"/>
                  </a:lnTo>
                  <a:lnTo>
                    <a:pt x="2799" y="565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4523244" y="2092769"/>
              <a:ext cx="301322" cy="619647"/>
            </a:xfrm>
            <a:custGeom>
              <a:avLst/>
              <a:gdLst/>
              <a:ahLst/>
              <a:cxnLst/>
              <a:rect l="l" t="t" r="r" b="b"/>
              <a:pathLst>
                <a:path w="2800" h="5758" extrusionOk="0">
                  <a:moveTo>
                    <a:pt x="2508" y="1"/>
                  </a:moveTo>
                  <a:lnTo>
                    <a:pt x="0" y="5650"/>
                  </a:lnTo>
                  <a:lnTo>
                    <a:pt x="291" y="5758"/>
                  </a:lnTo>
                  <a:lnTo>
                    <a:pt x="2799" y="108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4128623" y="2078457"/>
              <a:ext cx="391934" cy="644937"/>
            </a:xfrm>
            <a:custGeom>
              <a:avLst/>
              <a:gdLst/>
              <a:ahLst/>
              <a:cxnLst/>
              <a:rect l="l" t="t" r="r" b="b"/>
              <a:pathLst>
                <a:path w="3642" h="5993" extrusionOk="0">
                  <a:moveTo>
                    <a:pt x="0" y="1"/>
                  </a:moveTo>
                  <a:lnTo>
                    <a:pt x="0" y="5992"/>
                  </a:lnTo>
                  <a:lnTo>
                    <a:pt x="3642" y="5992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4128623" y="2078457"/>
              <a:ext cx="391934" cy="644937"/>
            </a:xfrm>
            <a:custGeom>
              <a:avLst/>
              <a:gdLst/>
              <a:ahLst/>
              <a:cxnLst/>
              <a:rect l="l" t="t" r="r" b="b"/>
              <a:pathLst>
                <a:path w="3642" h="5993" extrusionOk="0">
                  <a:moveTo>
                    <a:pt x="0" y="1"/>
                  </a:moveTo>
                  <a:lnTo>
                    <a:pt x="0" y="5992"/>
                  </a:lnTo>
                  <a:lnTo>
                    <a:pt x="3642" y="5992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8C2F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3495422" y="1181624"/>
              <a:ext cx="1655657" cy="877277"/>
            </a:xfrm>
            <a:custGeom>
              <a:avLst/>
              <a:gdLst/>
              <a:ahLst/>
              <a:cxnLst/>
              <a:rect l="l" t="t" r="r" b="b"/>
              <a:pathLst>
                <a:path w="15385" h="8152" extrusionOk="0">
                  <a:moveTo>
                    <a:pt x="7708" y="0"/>
                  </a:moveTo>
                  <a:lnTo>
                    <a:pt x="3458" y="1742"/>
                  </a:lnTo>
                  <a:lnTo>
                    <a:pt x="0" y="7891"/>
                  </a:lnTo>
                  <a:lnTo>
                    <a:pt x="475" y="8151"/>
                  </a:lnTo>
                  <a:lnTo>
                    <a:pt x="3826" y="2191"/>
                  </a:lnTo>
                  <a:lnTo>
                    <a:pt x="7708" y="608"/>
                  </a:lnTo>
                  <a:lnTo>
                    <a:pt x="11559" y="2191"/>
                  </a:lnTo>
                  <a:lnTo>
                    <a:pt x="14909" y="8151"/>
                  </a:lnTo>
                  <a:lnTo>
                    <a:pt x="15384" y="7891"/>
                  </a:lnTo>
                  <a:lnTo>
                    <a:pt x="11926" y="1742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5068416" y="2118703"/>
              <a:ext cx="571328" cy="355237"/>
            </a:xfrm>
            <a:custGeom>
              <a:avLst/>
              <a:gdLst/>
              <a:ahLst/>
              <a:cxnLst/>
              <a:rect l="l" t="t" r="r" b="b"/>
              <a:pathLst>
                <a:path w="5309" h="3301" extrusionOk="0">
                  <a:moveTo>
                    <a:pt x="1" y="0"/>
                  </a:moveTo>
                  <a:lnTo>
                    <a:pt x="1" y="634"/>
                  </a:lnTo>
                  <a:lnTo>
                    <a:pt x="5067" y="3300"/>
                  </a:lnTo>
                  <a:lnTo>
                    <a:pt x="5308" y="28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5167959" y="2416571"/>
              <a:ext cx="179394" cy="176596"/>
            </a:xfrm>
            <a:custGeom>
              <a:avLst/>
              <a:gdLst/>
              <a:ahLst/>
              <a:cxnLst/>
              <a:rect l="l" t="t" r="r" b="b"/>
              <a:pathLst>
                <a:path w="1667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1666" y="1640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5190450" y="2439708"/>
              <a:ext cx="133658" cy="133012"/>
            </a:xfrm>
            <a:custGeom>
              <a:avLst/>
              <a:gdLst/>
              <a:ahLst/>
              <a:cxnLst/>
              <a:rect l="l" t="t" r="r" b="b"/>
              <a:pathLst>
                <a:path w="1242" h="1236" extrusionOk="0">
                  <a:moveTo>
                    <a:pt x="0" y="0"/>
                  </a:moveTo>
                  <a:lnTo>
                    <a:pt x="0" y="1235"/>
                  </a:lnTo>
                  <a:lnTo>
                    <a:pt x="1242" y="1235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5245011" y="2416571"/>
              <a:ext cx="25290" cy="176596"/>
            </a:xfrm>
            <a:custGeom>
              <a:avLst/>
              <a:gdLst/>
              <a:ahLst/>
              <a:cxnLst/>
              <a:rect l="l" t="t" r="r" b="b"/>
              <a:pathLst>
                <a:path w="235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234" y="164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5167959" y="2490823"/>
              <a:ext cx="179394" cy="28088"/>
            </a:xfrm>
            <a:custGeom>
              <a:avLst/>
              <a:gdLst/>
              <a:ahLst/>
              <a:cxnLst/>
              <a:rect l="l" t="t" r="r" b="b"/>
              <a:pathLst>
                <a:path w="1667" h="261" extrusionOk="0">
                  <a:moveTo>
                    <a:pt x="0" y="0"/>
                  </a:moveTo>
                  <a:lnTo>
                    <a:pt x="0" y="260"/>
                  </a:lnTo>
                  <a:lnTo>
                    <a:pt x="1666" y="260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5927598" y="2625015"/>
              <a:ext cx="45091" cy="167772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19" y="1558"/>
                  </a:lnTo>
                  <a:lnTo>
                    <a:pt x="419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6040808" y="2625015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6" y="0"/>
                  </a:moveTo>
                  <a:lnTo>
                    <a:pt x="0" y="291"/>
                  </a:lnTo>
                  <a:lnTo>
                    <a:pt x="0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6154556" y="2625015"/>
              <a:ext cx="45844" cy="167772"/>
            </a:xfrm>
            <a:custGeom>
              <a:avLst/>
              <a:gdLst/>
              <a:ahLst/>
              <a:cxnLst/>
              <a:rect l="l" t="t" r="r" b="b"/>
              <a:pathLst>
                <a:path w="426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6268411" y="2625015"/>
              <a:ext cx="45091" cy="167772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19" y="1558"/>
                  </a:lnTo>
                  <a:lnTo>
                    <a:pt x="419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6381514" y="2625015"/>
              <a:ext cx="45844" cy="167772"/>
            </a:xfrm>
            <a:custGeom>
              <a:avLst/>
              <a:gdLst/>
              <a:ahLst/>
              <a:cxnLst/>
              <a:rect l="l" t="t" r="r" b="b"/>
              <a:pathLst>
                <a:path w="426" h="1559" extrusionOk="0">
                  <a:moveTo>
                    <a:pt x="216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6495369" y="2625015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6609225" y="2625015"/>
              <a:ext cx="45091" cy="167772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09" y="0"/>
                  </a:moveTo>
                  <a:lnTo>
                    <a:pt x="0" y="291"/>
                  </a:lnTo>
                  <a:lnTo>
                    <a:pt x="0" y="1558"/>
                  </a:lnTo>
                  <a:lnTo>
                    <a:pt x="418" y="1558"/>
                  </a:lnTo>
                  <a:lnTo>
                    <a:pt x="418" y="29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6722327" y="2625015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6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5862168" y="2684954"/>
              <a:ext cx="905903" cy="25290"/>
            </a:xfrm>
            <a:custGeom>
              <a:avLst/>
              <a:gdLst/>
              <a:ahLst/>
              <a:cxnLst/>
              <a:rect l="l" t="t" r="r" b="b"/>
              <a:pathLst>
                <a:path w="8418" h="235" extrusionOk="0">
                  <a:moveTo>
                    <a:pt x="1" y="0"/>
                  </a:moveTo>
                  <a:lnTo>
                    <a:pt x="1" y="235"/>
                  </a:lnTo>
                  <a:lnTo>
                    <a:pt x="8418" y="235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862168" y="2741558"/>
              <a:ext cx="905903" cy="25935"/>
            </a:xfrm>
            <a:custGeom>
              <a:avLst/>
              <a:gdLst/>
              <a:ahLst/>
              <a:cxnLst/>
              <a:rect l="l" t="t" r="r" b="b"/>
              <a:pathLst>
                <a:path w="8418" h="241" extrusionOk="0">
                  <a:moveTo>
                    <a:pt x="1" y="0"/>
                  </a:moveTo>
                  <a:lnTo>
                    <a:pt x="1" y="241"/>
                  </a:lnTo>
                  <a:lnTo>
                    <a:pt x="8418" y="241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5893592" y="1884111"/>
              <a:ext cx="809050" cy="655806"/>
            </a:xfrm>
            <a:custGeom>
              <a:avLst/>
              <a:gdLst/>
              <a:ahLst/>
              <a:cxnLst/>
              <a:rect l="l" t="t" r="r" b="b"/>
              <a:pathLst>
                <a:path w="7518" h="6094" extrusionOk="0">
                  <a:moveTo>
                    <a:pt x="3775" y="1"/>
                  </a:moveTo>
                  <a:cubicBezTo>
                    <a:pt x="0" y="4801"/>
                    <a:pt x="3775" y="6093"/>
                    <a:pt x="3775" y="6093"/>
                  </a:cubicBezTo>
                  <a:cubicBezTo>
                    <a:pt x="3775" y="6093"/>
                    <a:pt x="7518" y="4801"/>
                    <a:pt x="3775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6117752" y="1884111"/>
              <a:ext cx="182085" cy="655806"/>
            </a:xfrm>
            <a:custGeom>
              <a:avLst/>
              <a:gdLst/>
              <a:ahLst/>
              <a:cxnLst/>
              <a:rect l="l" t="t" r="r" b="b"/>
              <a:pathLst>
                <a:path w="1692" h="6094" extrusionOk="0">
                  <a:moveTo>
                    <a:pt x="1692" y="1"/>
                  </a:moveTo>
                  <a:cubicBezTo>
                    <a:pt x="425" y="1584"/>
                    <a:pt x="1" y="2800"/>
                    <a:pt x="1" y="3718"/>
                  </a:cubicBezTo>
                  <a:cubicBezTo>
                    <a:pt x="1" y="5517"/>
                    <a:pt x="1692" y="6093"/>
                    <a:pt x="1692" y="6093"/>
                  </a:cubicBezTo>
                  <a:lnTo>
                    <a:pt x="1692" y="1"/>
                  </a:lnTo>
                  <a:close/>
                </a:path>
              </a:pathLst>
            </a:custGeom>
            <a:solidFill>
              <a:srgbClr val="6DA3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6285414" y="2279582"/>
              <a:ext cx="25397" cy="574987"/>
            </a:xfrm>
            <a:custGeom>
              <a:avLst/>
              <a:gdLst/>
              <a:ahLst/>
              <a:cxnLst/>
              <a:rect l="l" t="t" r="r" b="b"/>
              <a:pathLst>
                <a:path w="236" h="5343" extrusionOk="0">
                  <a:moveTo>
                    <a:pt x="118" y="1"/>
                  </a:moveTo>
                  <a:cubicBezTo>
                    <a:pt x="60" y="1"/>
                    <a:pt x="1" y="34"/>
                    <a:pt x="1" y="100"/>
                  </a:cubicBezTo>
                  <a:lnTo>
                    <a:pt x="1" y="5243"/>
                  </a:lnTo>
                  <a:cubicBezTo>
                    <a:pt x="1" y="5310"/>
                    <a:pt x="60" y="5343"/>
                    <a:pt x="118" y="5343"/>
                  </a:cubicBezTo>
                  <a:cubicBezTo>
                    <a:pt x="177" y="5343"/>
                    <a:pt x="235" y="5310"/>
                    <a:pt x="235" y="5243"/>
                  </a:cubicBezTo>
                  <a:lnTo>
                    <a:pt x="235" y="100"/>
                  </a:lnTo>
                  <a:cubicBezTo>
                    <a:pt x="235" y="34"/>
                    <a:pt x="177" y="1"/>
                    <a:pt x="118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6191360" y="2334895"/>
              <a:ext cx="125910" cy="109337"/>
            </a:xfrm>
            <a:custGeom>
              <a:avLst/>
              <a:gdLst/>
              <a:ahLst/>
              <a:cxnLst/>
              <a:rect l="l" t="t" r="r" b="b"/>
              <a:pathLst>
                <a:path w="1170" h="1016" extrusionOk="0">
                  <a:moveTo>
                    <a:pt x="161" y="0"/>
                  </a:moveTo>
                  <a:cubicBezTo>
                    <a:pt x="74" y="0"/>
                    <a:pt x="1" y="112"/>
                    <a:pt x="83" y="194"/>
                  </a:cubicBezTo>
                  <a:cubicBezTo>
                    <a:pt x="375" y="454"/>
                    <a:pt x="634" y="720"/>
                    <a:pt x="926" y="986"/>
                  </a:cubicBezTo>
                  <a:cubicBezTo>
                    <a:pt x="948" y="1007"/>
                    <a:pt x="972" y="1016"/>
                    <a:pt x="995" y="1016"/>
                  </a:cubicBezTo>
                  <a:cubicBezTo>
                    <a:pt x="1087" y="1016"/>
                    <a:pt x="1170" y="882"/>
                    <a:pt x="1084" y="796"/>
                  </a:cubicBezTo>
                  <a:cubicBezTo>
                    <a:pt x="793" y="562"/>
                    <a:pt x="533" y="296"/>
                    <a:pt x="242" y="36"/>
                  </a:cubicBezTo>
                  <a:cubicBezTo>
                    <a:pt x="216" y="11"/>
                    <a:pt x="188" y="0"/>
                    <a:pt x="161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6279711" y="2280658"/>
              <a:ext cx="125264" cy="109444"/>
            </a:xfrm>
            <a:custGeom>
              <a:avLst/>
              <a:gdLst/>
              <a:ahLst/>
              <a:cxnLst/>
              <a:rect l="l" t="t" r="r" b="b"/>
              <a:pathLst>
                <a:path w="1164" h="1017" extrusionOk="0">
                  <a:moveTo>
                    <a:pt x="999" y="1"/>
                  </a:moveTo>
                  <a:cubicBezTo>
                    <a:pt x="973" y="1"/>
                    <a:pt x="946" y="11"/>
                    <a:pt x="922" y="33"/>
                  </a:cubicBezTo>
                  <a:cubicBezTo>
                    <a:pt x="630" y="299"/>
                    <a:pt x="371" y="565"/>
                    <a:pt x="105" y="800"/>
                  </a:cubicBezTo>
                  <a:cubicBezTo>
                    <a:pt x="0" y="884"/>
                    <a:pt x="91" y="1016"/>
                    <a:pt x="187" y="1016"/>
                  </a:cubicBezTo>
                  <a:cubicBezTo>
                    <a:pt x="214" y="1016"/>
                    <a:pt x="240" y="1006"/>
                    <a:pt x="263" y="983"/>
                  </a:cubicBezTo>
                  <a:cubicBezTo>
                    <a:pt x="529" y="724"/>
                    <a:pt x="820" y="458"/>
                    <a:pt x="1080" y="192"/>
                  </a:cubicBezTo>
                  <a:cubicBezTo>
                    <a:pt x="1163" y="113"/>
                    <a:pt x="1087" y="1"/>
                    <a:pt x="999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5839677" y="2117197"/>
              <a:ext cx="354591" cy="505145"/>
            </a:xfrm>
            <a:custGeom>
              <a:avLst/>
              <a:gdLst/>
              <a:ahLst/>
              <a:cxnLst/>
              <a:rect l="l" t="t" r="r" b="b"/>
              <a:pathLst>
                <a:path w="3295" h="4694" extrusionOk="0">
                  <a:moveTo>
                    <a:pt x="1635" y="1"/>
                  </a:moveTo>
                  <a:cubicBezTo>
                    <a:pt x="869" y="1"/>
                    <a:pt x="235" y="634"/>
                    <a:pt x="235" y="1394"/>
                  </a:cubicBezTo>
                  <a:cubicBezTo>
                    <a:pt x="235" y="1609"/>
                    <a:pt x="286" y="1818"/>
                    <a:pt x="368" y="1977"/>
                  </a:cubicBezTo>
                  <a:cubicBezTo>
                    <a:pt x="128" y="2268"/>
                    <a:pt x="1" y="2635"/>
                    <a:pt x="1" y="3060"/>
                  </a:cubicBezTo>
                  <a:cubicBezTo>
                    <a:pt x="1" y="3959"/>
                    <a:pt x="736" y="4694"/>
                    <a:pt x="1635" y="4694"/>
                  </a:cubicBezTo>
                  <a:cubicBezTo>
                    <a:pt x="2560" y="4694"/>
                    <a:pt x="3294" y="3959"/>
                    <a:pt x="3294" y="3060"/>
                  </a:cubicBezTo>
                  <a:cubicBezTo>
                    <a:pt x="3294" y="2635"/>
                    <a:pt x="3168" y="2268"/>
                    <a:pt x="2927" y="1977"/>
                  </a:cubicBezTo>
                  <a:cubicBezTo>
                    <a:pt x="3009" y="1818"/>
                    <a:pt x="3060" y="1609"/>
                    <a:pt x="3060" y="1394"/>
                  </a:cubicBezTo>
                  <a:cubicBezTo>
                    <a:pt x="3060" y="634"/>
                    <a:pt x="2427" y="1"/>
                    <a:pt x="1635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5839677" y="2117197"/>
              <a:ext cx="175951" cy="505145"/>
            </a:xfrm>
            <a:custGeom>
              <a:avLst/>
              <a:gdLst/>
              <a:ahLst/>
              <a:cxnLst/>
              <a:rect l="l" t="t" r="r" b="b"/>
              <a:pathLst>
                <a:path w="1635" h="4694" extrusionOk="0">
                  <a:moveTo>
                    <a:pt x="1635" y="1"/>
                  </a:moveTo>
                  <a:cubicBezTo>
                    <a:pt x="869" y="1"/>
                    <a:pt x="235" y="634"/>
                    <a:pt x="235" y="1394"/>
                  </a:cubicBezTo>
                  <a:cubicBezTo>
                    <a:pt x="235" y="1609"/>
                    <a:pt x="286" y="1818"/>
                    <a:pt x="368" y="1977"/>
                  </a:cubicBezTo>
                  <a:cubicBezTo>
                    <a:pt x="128" y="2268"/>
                    <a:pt x="1" y="2635"/>
                    <a:pt x="1" y="3060"/>
                  </a:cubicBezTo>
                  <a:cubicBezTo>
                    <a:pt x="1" y="3959"/>
                    <a:pt x="736" y="4694"/>
                    <a:pt x="1635" y="4694"/>
                  </a:cubicBezTo>
                  <a:lnTo>
                    <a:pt x="1635" y="1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6004004" y="2427333"/>
              <a:ext cx="25935" cy="427232"/>
            </a:xfrm>
            <a:custGeom>
              <a:avLst/>
              <a:gdLst/>
              <a:ahLst/>
              <a:cxnLst/>
              <a:rect l="l" t="t" r="r" b="b"/>
              <a:pathLst>
                <a:path w="241" h="3970" extrusionOk="0">
                  <a:moveTo>
                    <a:pt x="121" y="0"/>
                  </a:moveTo>
                  <a:cubicBezTo>
                    <a:pt x="60" y="0"/>
                    <a:pt x="0" y="32"/>
                    <a:pt x="0" y="95"/>
                  </a:cubicBezTo>
                  <a:lnTo>
                    <a:pt x="0" y="3870"/>
                  </a:lnTo>
                  <a:cubicBezTo>
                    <a:pt x="0" y="3937"/>
                    <a:pt x="60" y="3970"/>
                    <a:pt x="121" y="3970"/>
                  </a:cubicBezTo>
                  <a:cubicBezTo>
                    <a:pt x="181" y="3970"/>
                    <a:pt x="241" y="3937"/>
                    <a:pt x="241" y="3870"/>
                  </a:cubicBezTo>
                  <a:lnTo>
                    <a:pt x="241" y="95"/>
                  </a:lnTo>
                  <a:cubicBezTo>
                    <a:pt x="241" y="32"/>
                    <a:pt x="181" y="0"/>
                    <a:pt x="121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5910380" y="2482430"/>
              <a:ext cx="125479" cy="109337"/>
            </a:xfrm>
            <a:custGeom>
              <a:avLst/>
              <a:gdLst/>
              <a:ahLst/>
              <a:cxnLst/>
              <a:rect l="l" t="t" r="r" b="b"/>
              <a:pathLst>
                <a:path w="1166" h="1016" extrusionOk="0">
                  <a:moveTo>
                    <a:pt x="163" y="1"/>
                  </a:moveTo>
                  <a:cubicBezTo>
                    <a:pt x="77" y="1"/>
                    <a:pt x="0" y="113"/>
                    <a:pt x="79" y="191"/>
                  </a:cubicBezTo>
                  <a:cubicBezTo>
                    <a:pt x="345" y="457"/>
                    <a:pt x="636" y="723"/>
                    <a:pt x="896" y="983"/>
                  </a:cubicBezTo>
                  <a:cubicBezTo>
                    <a:pt x="919" y="1006"/>
                    <a:pt x="945" y="1016"/>
                    <a:pt x="971" y="1016"/>
                  </a:cubicBezTo>
                  <a:cubicBezTo>
                    <a:pt x="1069" y="1016"/>
                    <a:pt x="1165" y="884"/>
                    <a:pt x="1086" y="799"/>
                  </a:cubicBezTo>
                  <a:cubicBezTo>
                    <a:pt x="794" y="565"/>
                    <a:pt x="528" y="299"/>
                    <a:pt x="237" y="33"/>
                  </a:cubicBezTo>
                  <a:cubicBezTo>
                    <a:pt x="214" y="10"/>
                    <a:pt x="188" y="1"/>
                    <a:pt x="163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5998085" y="2428193"/>
              <a:ext cx="125479" cy="109767"/>
            </a:xfrm>
            <a:custGeom>
              <a:avLst/>
              <a:gdLst/>
              <a:ahLst/>
              <a:cxnLst/>
              <a:rect l="l" t="t" r="r" b="b"/>
              <a:pathLst>
                <a:path w="1166" h="1020" extrusionOk="0">
                  <a:moveTo>
                    <a:pt x="1006" y="1"/>
                  </a:moveTo>
                  <a:cubicBezTo>
                    <a:pt x="980" y="1"/>
                    <a:pt x="953" y="11"/>
                    <a:pt x="929" y="37"/>
                  </a:cubicBezTo>
                  <a:cubicBezTo>
                    <a:pt x="638" y="303"/>
                    <a:pt x="372" y="562"/>
                    <a:pt x="81" y="803"/>
                  </a:cubicBezTo>
                  <a:cubicBezTo>
                    <a:pt x="1" y="888"/>
                    <a:pt x="98" y="1019"/>
                    <a:pt x="195" y="1019"/>
                  </a:cubicBezTo>
                  <a:cubicBezTo>
                    <a:pt x="221" y="1019"/>
                    <a:pt x="248" y="1010"/>
                    <a:pt x="271" y="987"/>
                  </a:cubicBezTo>
                  <a:cubicBezTo>
                    <a:pt x="530" y="721"/>
                    <a:pt x="822" y="461"/>
                    <a:pt x="1088" y="195"/>
                  </a:cubicBezTo>
                  <a:cubicBezTo>
                    <a:pt x="1165" y="113"/>
                    <a:pt x="1091" y="1"/>
                    <a:pt x="1006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599261" y="2535751"/>
              <a:ext cx="45091" cy="167772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19" y="1558"/>
                  </a:lnTo>
                  <a:lnTo>
                    <a:pt x="419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3485405" y="2535751"/>
              <a:ext cx="45844" cy="167772"/>
            </a:xfrm>
            <a:custGeom>
              <a:avLst/>
              <a:gdLst/>
              <a:ahLst/>
              <a:cxnLst/>
              <a:rect l="l" t="t" r="r" b="b"/>
              <a:pathLst>
                <a:path w="426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3371657" y="2535751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6" y="0"/>
                  </a:moveTo>
                  <a:lnTo>
                    <a:pt x="0" y="291"/>
                  </a:lnTo>
                  <a:lnTo>
                    <a:pt x="0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258447" y="2535751"/>
              <a:ext cx="45091" cy="167772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19" y="1558"/>
                  </a:lnTo>
                  <a:lnTo>
                    <a:pt x="419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3144699" y="2535751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09" y="0"/>
                  </a:moveTo>
                  <a:lnTo>
                    <a:pt x="0" y="291"/>
                  </a:lnTo>
                  <a:lnTo>
                    <a:pt x="0" y="1558"/>
                  </a:lnTo>
                  <a:lnTo>
                    <a:pt x="424" y="1558"/>
                  </a:lnTo>
                  <a:lnTo>
                    <a:pt x="424" y="29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3030844" y="2535751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6" y="0"/>
                  </a:moveTo>
                  <a:lnTo>
                    <a:pt x="0" y="291"/>
                  </a:lnTo>
                  <a:lnTo>
                    <a:pt x="0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2917741" y="2535751"/>
              <a:ext cx="45091" cy="167772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09" y="0"/>
                  </a:moveTo>
                  <a:lnTo>
                    <a:pt x="0" y="291"/>
                  </a:lnTo>
                  <a:lnTo>
                    <a:pt x="0" y="1558"/>
                  </a:lnTo>
                  <a:lnTo>
                    <a:pt x="418" y="1558"/>
                  </a:lnTo>
                  <a:lnTo>
                    <a:pt x="418" y="29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2803886" y="2535751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09" y="0"/>
                  </a:moveTo>
                  <a:lnTo>
                    <a:pt x="0" y="291"/>
                  </a:lnTo>
                  <a:lnTo>
                    <a:pt x="0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2803886" y="2595690"/>
              <a:ext cx="905903" cy="25290"/>
            </a:xfrm>
            <a:custGeom>
              <a:avLst/>
              <a:gdLst/>
              <a:ahLst/>
              <a:cxnLst/>
              <a:rect l="l" t="t" r="r" b="b"/>
              <a:pathLst>
                <a:path w="8418" h="235" extrusionOk="0">
                  <a:moveTo>
                    <a:pt x="0" y="0"/>
                  </a:moveTo>
                  <a:lnTo>
                    <a:pt x="0" y="235"/>
                  </a:lnTo>
                  <a:lnTo>
                    <a:pt x="8418" y="235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2803886" y="2652294"/>
              <a:ext cx="905903" cy="25935"/>
            </a:xfrm>
            <a:custGeom>
              <a:avLst/>
              <a:gdLst/>
              <a:ahLst/>
              <a:cxnLst/>
              <a:rect l="l" t="t" r="r" b="b"/>
              <a:pathLst>
                <a:path w="8418" h="241" extrusionOk="0">
                  <a:moveTo>
                    <a:pt x="0" y="0"/>
                  </a:moveTo>
                  <a:lnTo>
                    <a:pt x="0" y="241"/>
                  </a:lnTo>
                  <a:lnTo>
                    <a:pt x="8418" y="241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2940233" y="2794664"/>
              <a:ext cx="43046" cy="17218"/>
            </a:xfrm>
            <a:custGeom>
              <a:avLst/>
              <a:gdLst/>
              <a:ahLst/>
              <a:cxnLst/>
              <a:rect l="l" t="t" r="r" b="b"/>
              <a:pathLst>
                <a:path w="40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99" y="159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rgbClr val="5D5E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3471092" y="2072377"/>
              <a:ext cx="381172" cy="499656"/>
            </a:xfrm>
            <a:custGeom>
              <a:avLst/>
              <a:gdLst/>
              <a:ahLst/>
              <a:cxnLst/>
              <a:rect l="l" t="t" r="r" b="b"/>
              <a:pathLst>
                <a:path w="3542" h="4643" extrusionOk="0">
                  <a:moveTo>
                    <a:pt x="1768" y="0"/>
                  </a:moveTo>
                  <a:cubicBezTo>
                    <a:pt x="793" y="0"/>
                    <a:pt x="1" y="1058"/>
                    <a:pt x="1" y="2325"/>
                  </a:cubicBezTo>
                  <a:cubicBezTo>
                    <a:pt x="1" y="3617"/>
                    <a:pt x="793" y="4643"/>
                    <a:pt x="1768" y="4643"/>
                  </a:cubicBezTo>
                  <a:cubicBezTo>
                    <a:pt x="2750" y="4643"/>
                    <a:pt x="3541" y="3617"/>
                    <a:pt x="3541" y="2325"/>
                  </a:cubicBezTo>
                  <a:cubicBezTo>
                    <a:pt x="3541" y="1058"/>
                    <a:pt x="2750" y="0"/>
                    <a:pt x="1768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3471092" y="2072377"/>
              <a:ext cx="190263" cy="499656"/>
            </a:xfrm>
            <a:custGeom>
              <a:avLst/>
              <a:gdLst/>
              <a:ahLst/>
              <a:cxnLst/>
              <a:rect l="l" t="t" r="r" b="b"/>
              <a:pathLst>
                <a:path w="1768" h="4643" extrusionOk="0">
                  <a:moveTo>
                    <a:pt x="1768" y="0"/>
                  </a:moveTo>
                  <a:cubicBezTo>
                    <a:pt x="793" y="0"/>
                    <a:pt x="1" y="1058"/>
                    <a:pt x="1" y="2325"/>
                  </a:cubicBezTo>
                  <a:cubicBezTo>
                    <a:pt x="1" y="3617"/>
                    <a:pt x="793" y="4643"/>
                    <a:pt x="1768" y="4643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3650377" y="2332258"/>
              <a:ext cx="25290" cy="429061"/>
            </a:xfrm>
            <a:custGeom>
              <a:avLst/>
              <a:gdLst/>
              <a:ahLst/>
              <a:cxnLst/>
              <a:rect l="l" t="t" r="r" b="b"/>
              <a:pathLst>
                <a:path w="235" h="3987" extrusionOk="0">
                  <a:moveTo>
                    <a:pt x="118" y="0"/>
                  </a:moveTo>
                  <a:cubicBezTo>
                    <a:pt x="59" y="0"/>
                    <a:pt x="1" y="40"/>
                    <a:pt x="1" y="119"/>
                  </a:cubicBezTo>
                  <a:lnTo>
                    <a:pt x="1" y="3868"/>
                  </a:lnTo>
                  <a:cubicBezTo>
                    <a:pt x="1" y="3947"/>
                    <a:pt x="59" y="3987"/>
                    <a:pt x="118" y="3987"/>
                  </a:cubicBezTo>
                  <a:cubicBezTo>
                    <a:pt x="176" y="3987"/>
                    <a:pt x="235" y="3947"/>
                    <a:pt x="235" y="3868"/>
                  </a:cubicBezTo>
                  <a:lnTo>
                    <a:pt x="235" y="119"/>
                  </a:lnTo>
                  <a:cubicBezTo>
                    <a:pt x="235" y="40"/>
                    <a:pt x="176" y="0"/>
                    <a:pt x="118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3554278" y="2389507"/>
              <a:ext cx="124941" cy="106969"/>
            </a:xfrm>
            <a:custGeom>
              <a:avLst/>
              <a:gdLst/>
              <a:ahLst/>
              <a:cxnLst/>
              <a:rect l="l" t="t" r="r" b="b"/>
              <a:pathLst>
                <a:path w="1161" h="994" extrusionOk="0">
                  <a:moveTo>
                    <a:pt x="177" y="0"/>
                  </a:moveTo>
                  <a:cubicBezTo>
                    <a:pt x="84" y="0"/>
                    <a:pt x="0" y="112"/>
                    <a:pt x="102" y="195"/>
                  </a:cubicBezTo>
                  <a:cubicBezTo>
                    <a:pt x="362" y="454"/>
                    <a:pt x="628" y="695"/>
                    <a:pt x="919" y="961"/>
                  </a:cubicBezTo>
                  <a:cubicBezTo>
                    <a:pt x="943" y="984"/>
                    <a:pt x="970" y="994"/>
                    <a:pt x="996" y="994"/>
                  </a:cubicBezTo>
                  <a:cubicBezTo>
                    <a:pt x="1085" y="994"/>
                    <a:pt x="1161" y="881"/>
                    <a:pt x="1077" y="803"/>
                  </a:cubicBezTo>
                  <a:cubicBezTo>
                    <a:pt x="811" y="537"/>
                    <a:pt x="520" y="271"/>
                    <a:pt x="260" y="36"/>
                  </a:cubicBezTo>
                  <a:cubicBezTo>
                    <a:pt x="235" y="11"/>
                    <a:pt x="205" y="0"/>
                    <a:pt x="177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3644243" y="2335702"/>
              <a:ext cx="125479" cy="106646"/>
            </a:xfrm>
            <a:custGeom>
              <a:avLst/>
              <a:gdLst/>
              <a:ahLst/>
              <a:cxnLst/>
              <a:rect l="l" t="t" r="r" b="b"/>
              <a:pathLst>
                <a:path w="1166" h="991" extrusionOk="0">
                  <a:moveTo>
                    <a:pt x="994" y="0"/>
                  </a:moveTo>
                  <a:cubicBezTo>
                    <a:pt x="964" y="0"/>
                    <a:pt x="931" y="11"/>
                    <a:pt x="900" y="36"/>
                  </a:cubicBezTo>
                  <a:cubicBezTo>
                    <a:pt x="634" y="270"/>
                    <a:pt x="349" y="536"/>
                    <a:pt x="83" y="796"/>
                  </a:cubicBezTo>
                  <a:cubicBezTo>
                    <a:pt x="1" y="878"/>
                    <a:pt x="74" y="990"/>
                    <a:pt x="161" y="990"/>
                  </a:cubicBezTo>
                  <a:cubicBezTo>
                    <a:pt x="188" y="990"/>
                    <a:pt x="216" y="980"/>
                    <a:pt x="241" y="954"/>
                  </a:cubicBezTo>
                  <a:cubicBezTo>
                    <a:pt x="533" y="695"/>
                    <a:pt x="792" y="454"/>
                    <a:pt x="1084" y="194"/>
                  </a:cubicBezTo>
                  <a:cubicBezTo>
                    <a:pt x="1166" y="112"/>
                    <a:pt x="1093" y="0"/>
                    <a:pt x="994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3090785" y="1964658"/>
              <a:ext cx="445849" cy="443159"/>
            </a:xfrm>
            <a:custGeom>
              <a:avLst/>
              <a:gdLst/>
              <a:ahLst/>
              <a:cxnLst/>
              <a:rect l="l" t="t" r="r" b="b"/>
              <a:pathLst>
                <a:path w="4143" h="4118" extrusionOk="0">
                  <a:moveTo>
                    <a:pt x="2085" y="1"/>
                  </a:moveTo>
                  <a:cubicBezTo>
                    <a:pt x="925" y="1"/>
                    <a:pt x="1" y="919"/>
                    <a:pt x="1" y="2059"/>
                  </a:cubicBezTo>
                  <a:cubicBezTo>
                    <a:pt x="1" y="3193"/>
                    <a:pt x="925" y="4117"/>
                    <a:pt x="2085" y="4117"/>
                  </a:cubicBezTo>
                  <a:cubicBezTo>
                    <a:pt x="3218" y="4117"/>
                    <a:pt x="4143" y="3193"/>
                    <a:pt x="4143" y="2059"/>
                  </a:cubicBezTo>
                  <a:cubicBezTo>
                    <a:pt x="4143" y="919"/>
                    <a:pt x="3218" y="1"/>
                    <a:pt x="2085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090785" y="1964658"/>
              <a:ext cx="224377" cy="443159"/>
            </a:xfrm>
            <a:custGeom>
              <a:avLst/>
              <a:gdLst/>
              <a:ahLst/>
              <a:cxnLst/>
              <a:rect l="l" t="t" r="r" b="b"/>
              <a:pathLst>
                <a:path w="2085" h="4118" extrusionOk="0">
                  <a:moveTo>
                    <a:pt x="2085" y="1"/>
                  </a:moveTo>
                  <a:cubicBezTo>
                    <a:pt x="925" y="1"/>
                    <a:pt x="1" y="919"/>
                    <a:pt x="1" y="2059"/>
                  </a:cubicBezTo>
                  <a:cubicBezTo>
                    <a:pt x="1" y="3193"/>
                    <a:pt x="925" y="4117"/>
                    <a:pt x="2085" y="4117"/>
                  </a:cubicBezTo>
                  <a:lnTo>
                    <a:pt x="2085" y="1"/>
                  </a:lnTo>
                  <a:close/>
                </a:path>
              </a:pathLst>
            </a:custGeom>
            <a:solidFill>
              <a:srgbClr val="6DA3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3300739" y="2184293"/>
              <a:ext cx="26043" cy="577032"/>
            </a:xfrm>
            <a:custGeom>
              <a:avLst/>
              <a:gdLst/>
              <a:ahLst/>
              <a:cxnLst/>
              <a:rect l="l" t="t" r="r" b="b"/>
              <a:pathLst>
                <a:path w="242" h="5362" extrusionOk="0">
                  <a:moveTo>
                    <a:pt x="121" y="1"/>
                  </a:moveTo>
                  <a:cubicBezTo>
                    <a:pt x="61" y="1"/>
                    <a:pt x="1" y="40"/>
                    <a:pt x="1" y="119"/>
                  </a:cubicBezTo>
                  <a:lnTo>
                    <a:pt x="1" y="5243"/>
                  </a:lnTo>
                  <a:cubicBezTo>
                    <a:pt x="1" y="5322"/>
                    <a:pt x="61" y="5362"/>
                    <a:pt x="121" y="5362"/>
                  </a:cubicBezTo>
                  <a:cubicBezTo>
                    <a:pt x="181" y="5362"/>
                    <a:pt x="241" y="5322"/>
                    <a:pt x="241" y="5243"/>
                  </a:cubicBezTo>
                  <a:lnTo>
                    <a:pt x="241" y="119"/>
                  </a:lnTo>
                  <a:cubicBezTo>
                    <a:pt x="241" y="40"/>
                    <a:pt x="181" y="1"/>
                    <a:pt x="121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3207223" y="2241649"/>
              <a:ext cx="125156" cy="107292"/>
            </a:xfrm>
            <a:custGeom>
              <a:avLst/>
              <a:gdLst/>
              <a:ahLst/>
              <a:cxnLst/>
              <a:rect l="l" t="t" r="r" b="b"/>
              <a:pathLst>
                <a:path w="1163" h="997" extrusionOk="0">
                  <a:moveTo>
                    <a:pt x="159" y="0"/>
                  </a:moveTo>
                  <a:cubicBezTo>
                    <a:pt x="75" y="0"/>
                    <a:pt x="0" y="112"/>
                    <a:pt x="78" y="194"/>
                  </a:cubicBezTo>
                  <a:cubicBezTo>
                    <a:pt x="369" y="460"/>
                    <a:pt x="635" y="695"/>
                    <a:pt x="895" y="961"/>
                  </a:cubicBezTo>
                  <a:cubicBezTo>
                    <a:pt x="926" y="986"/>
                    <a:pt x="959" y="997"/>
                    <a:pt x="989" y="997"/>
                  </a:cubicBezTo>
                  <a:cubicBezTo>
                    <a:pt x="1088" y="997"/>
                    <a:pt x="1162" y="885"/>
                    <a:pt x="1085" y="802"/>
                  </a:cubicBezTo>
                  <a:cubicBezTo>
                    <a:pt x="794" y="536"/>
                    <a:pt x="528" y="277"/>
                    <a:pt x="236" y="36"/>
                  </a:cubicBezTo>
                  <a:cubicBezTo>
                    <a:pt x="212" y="11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3295036" y="2187736"/>
              <a:ext cx="125264" cy="106969"/>
            </a:xfrm>
            <a:custGeom>
              <a:avLst/>
              <a:gdLst/>
              <a:ahLst/>
              <a:cxnLst/>
              <a:rect l="l" t="t" r="r" b="b"/>
              <a:pathLst>
                <a:path w="1164" h="994" extrusionOk="0">
                  <a:moveTo>
                    <a:pt x="1004" y="1"/>
                  </a:moveTo>
                  <a:cubicBezTo>
                    <a:pt x="978" y="1"/>
                    <a:pt x="951" y="11"/>
                    <a:pt x="928" y="37"/>
                  </a:cubicBezTo>
                  <a:cubicBezTo>
                    <a:pt x="636" y="271"/>
                    <a:pt x="370" y="537"/>
                    <a:pt x="79" y="803"/>
                  </a:cubicBezTo>
                  <a:cubicBezTo>
                    <a:pt x="0" y="881"/>
                    <a:pt x="93" y="994"/>
                    <a:pt x="188" y="994"/>
                  </a:cubicBezTo>
                  <a:cubicBezTo>
                    <a:pt x="216" y="994"/>
                    <a:pt x="244" y="984"/>
                    <a:pt x="269" y="961"/>
                  </a:cubicBezTo>
                  <a:cubicBezTo>
                    <a:pt x="529" y="695"/>
                    <a:pt x="820" y="461"/>
                    <a:pt x="1086" y="195"/>
                  </a:cubicBezTo>
                  <a:cubicBezTo>
                    <a:pt x="1163" y="113"/>
                    <a:pt x="1089" y="1"/>
                    <a:pt x="1004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047847" y="2763349"/>
              <a:ext cx="48534" cy="167772"/>
            </a:xfrm>
            <a:custGeom>
              <a:avLst/>
              <a:gdLst/>
              <a:ahLst/>
              <a:cxnLst/>
              <a:rect l="l" t="t" r="r" b="b"/>
              <a:pathLst>
                <a:path w="451" h="1559" extrusionOk="0">
                  <a:moveTo>
                    <a:pt x="241" y="0"/>
                  </a:moveTo>
                  <a:lnTo>
                    <a:pt x="1" y="260"/>
                  </a:lnTo>
                  <a:lnTo>
                    <a:pt x="1" y="1558"/>
                  </a:lnTo>
                  <a:lnTo>
                    <a:pt x="450" y="1558"/>
                  </a:lnTo>
                  <a:lnTo>
                    <a:pt x="450" y="2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2934744" y="2763349"/>
              <a:ext cx="48534" cy="167772"/>
            </a:xfrm>
            <a:custGeom>
              <a:avLst/>
              <a:gdLst/>
              <a:ahLst/>
              <a:cxnLst/>
              <a:rect l="l" t="t" r="r" b="b"/>
              <a:pathLst>
                <a:path w="451" h="1559" extrusionOk="0">
                  <a:moveTo>
                    <a:pt x="235" y="0"/>
                  </a:moveTo>
                  <a:lnTo>
                    <a:pt x="0" y="260"/>
                  </a:lnTo>
                  <a:lnTo>
                    <a:pt x="0" y="1558"/>
                  </a:lnTo>
                  <a:lnTo>
                    <a:pt x="450" y="1558"/>
                  </a:lnTo>
                  <a:lnTo>
                    <a:pt x="450" y="26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2820889" y="2763349"/>
              <a:ext cx="48534" cy="167772"/>
            </a:xfrm>
            <a:custGeom>
              <a:avLst/>
              <a:gdLst/>
              <a:ahLst/>
              <a:cxnLst/>
              <a:rect l="l" t="t" r="r" b="b"/>
              <a:pathLst>
                <a:path w="451" h="1559" extrusionOk="0">
                  <a:moveTo>
                    <a:pt x="241" y="0"/>
                  </a:moveTo>
                  <a:lnTo>
                    <a:pt x="1" y="260"/>
                  </a:lnTo>
                  <a:lnTo>
                    <a:pt x="1" y="1558"/>
                  </a:lnTo>
                  <a:lnTo>
                    <a:pt x="450" y="1558"/>
                  </a:lnTo>
                  <a:lnTo>
                    <a:pt x="450" y="2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2707141" y="2763349"/>
              <a:ext cx="48427" cy="167772"/>
            </a:xfrm>
            <a:custGeom>
              <a:avLst/>
              <a:gdLst/>
              <a:ahLst/>
              <a:cxnLst/>
              <a:rect l="l" t="t" r="r" b="b"/>
              <a:pathLst>
                <a:path w="450" h="1559" extrusionOk="0">
                  <a:moveTo>
                    <a:pt x="241" y="0"/>
                  </a:moveTo>
                  <a:lnTo>
                    <a:pt x="0" y="260"/>
                  </a:lnTo>
                  <a:lnTo>
                    <a:pt x="0" y="1558"/>
                  </a:lnTo>
                  <a:lnTo>
                    <a:pt x="450" y="1558"/>
                  </a:lnTo>
                  <a:lnTo>
                    <a:pt x="450" y="2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2593931" y="2763349"/>
              <a:ext cx="48534" cy="167772"/>
            </a:xfrm>
            <a:custGeom>
              <a:avLst/>
              <a:gdLst/>
              <a:ahLst/>
              <a:cxnLst/>
              <a:rect l="l" t="t" r="r" b="b"/>
              <a:pathLst>
                <a:path w="451" h="1559" extrusionOk="0">
                  <a:moveTo>
                    <a:pt x="235" y="0"/>
                  </a:moveTo>
                  <a:lnTo>
                    <a:pt x="1" y="260"/>
                  </a:lnTo>
                  <a:lnTo>
                    <a:pt x="1" y="1558"/>
                  </a:lnTo>
                  <a:lnTo>
                    <a:pt x="450" y="1558"/>
                  </a:lnTo>
                  <a:lnTo>
                    <a:pt x="450" y="26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2480183" y="2763349"/>
              <a:ext cx="48427" cy="167772"/>
            </a:xfrm>
            <a:custGeom>
              <a:avLst/>
              <a:gdLst/>
              <a:ahLst/>
              <a:cxnLst/>
              <a:rect l="l" t="t" r="r" b="b"/>
              <a:pathLst>
                <a:path w="450" h="1559" extrusionOk="0">
                  <a:moveTo>
                    <a:pt x="241" y="0"/>
                  </a:moveTo>
                  <a:lnTo>
                    <a:pt x="0" y="260"/>
                  </a:lnTo>
                  <a:lnTo>
                    <a:pt x="0" y="1558"/>
                  </a:lnTo>
                  <a:lnTo>
                    <a:pt x="450" y="1558"/>
                  </a:lnTo>
                  <a:lnTo>
                    <a:pt x="450" y="2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2366327" y="2763349"/>
              <a:ext cx="48534" cy="167772"/>
            </a:xfrm>
            <a:custGeom>
              <a:avLst/>
              <a:gdLst/>
              <a:ahLst/>
              <a:cxnLst/>
              <a:rect l="l" t="t" r="r" b="b"/>
              <a:pathLst>
                <a:path w="451" h="1559" extrusionOk="0">
                  <a:moveTo>
                    <a:pt x="241" y="0"/>
                  </a:moveTo>
                  <a:lnTo>
                    <a:pt x="0" y="260"/>
                  </a:lnTo>
                  <a:lnTo>
                    <a:pt x="0" y="1558"/>
                  </a:lnTo>
                  <a:lnTo>
                    <a:pt x="450" y="1558"/>
                  </a:lnTo>
                  <a:lnTo>
                    <a:pt x="450" y="26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2253225" y="2763349"/>
              <a:ext cx="48427" cy="167772"/>
            </a:xfrm>
            <a:custGeom>
              <a:avLst/>
              <a:gdLst/>
              <a:ahLst/>
              <a:cxnLst/>
              <a:rect l="l" t="t" r="r" b="b"/>
              <a:pathLst>
                <a:path w="450" h="1559" extrusionOk="0">
                  <a:moveTo>
                    <a:pt x="234" y="0"/>
                  </a:moveTo>
                  <a:lnTo>
                    <a:pt x="0" y="260"/>
                  </a:lnTo>
                  <a:lnTo>
                    <a:pt x="0" y="1558"/>
                  </a:lnTo>
                  <a:lnTo>
                    <a:pt x="450" y="1558"/>
                  </a:lnTo>
                  <a:lnTo>
                    <a:pt x="450" y="26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2253225" y="2819952"/>
              <a:ext cx="1405452" cy="25935"/>
            </a:xfrm>
            <a:custGeom>
              <a:avLst/>
              <a:gdLst/>
              <a:ahLst/>
              <a:cxnLst/>
              <a:rect l="l" t="t" r="r" b="b"/>
              <a:pathLst>
                <a:path w="13060" h="241" extrusionOk="0">
                  <a:moveTo>
                    <a:pt x="0" y="0"/>
                  </a:moveTo>
                  <a:lnTo>
                    <a:pt x="0" y="241"/>
                  </a:lnTo>
                  <a:lnTo>
                    <a:pt x="13060" y="241"/>
                  </a:lnTo>
                  <a:lnTo>
                    <a:pt x="1306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2253225" y="2876448"/>
              <a:ext cx="1405452" cy="26043"/>
            </a:xfrm>
            <a:custGeom>
              <a:avLst/>
              <a:gdLst/>
              <a:ahLst/>
              <a:cxnLst/>
              <a:rect l="l" t="t" r="r" b="b"/>
              <a:pathLst>
                <a:path w="13060" h="242" extrusionOk="0">
                  <a:moveTo>
                    <a:pt x="0" y="1"/>
                  </a:moveTo>
                  <a:lnTo>
                    <a:pt x="0" y="241"/>
                  </a:lnTo>
                  <a:lnTo>
                    <a:pt x="13060" y="241"/>
                  </a:lnTo>
                  <a:lnTo>
                    <a:pt x="13060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3619062" y="2763349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09" y="0"/>
                  </a:moveTo>
                  <a:lnTo>
                    <a:pt x="0" y="260"/>
                  </a:lnTo>
                  <a:lnTo>
                    <a:pt x="0" y="1558"/>
                  </a:lnTo>
                  <a:lnTo>
                    <a:pt x="425" y="1558"/>
                  </a:lnTo>
                  <a:lnTo>
                    <a:pt x="425" y="26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3505206" y="2763349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6" y="0"/>
                  </a:moveTo>
                  <a:lnTo>
                    <a:pt x="1" y="260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6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3392104" y="2763349"/>
              <a:ext cx="45091" cy="167772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09" y="0"/>
                  </a:moveTo>
                  <a:lnTo>
                    <a:pt x="0" y="260"/>
                  </a:lnTo>
                  <a:lnTo>
                    <a:pt x="0" y="1558"/>
                  </a:lnTo>
                  <a:lnTo>
                    <a:pt x="418" y="1558"/>
                  </a:lnTo>
                  <a:lnTo>
                    <a:pt x="418" y="26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3278248" y="2763349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0" y="0"/>
                  </a:moveTo>
                  <a:lnTo>
                    <a:pt x="1" y="260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6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3164393" y="2763349"/>
              <a:ext cx="45844" cy="167772"/>
            </a:xfrm>
            <a:custGeom>
              <a:avLst/>
              <a:gdLst/>
              <a:ahLst/>
              <a:cxnLst/>
              <a:rect l="l" t="t" r="r" b="b"/>
              <a:pathLst>
                <a:path w="426" h="1559" extrusionOk="0">
                  <a:moveTo>
                    <a:pt x="216" y="0"/>
                  </a:moveTo>
                  <a:lnTo>
                    <a:pt x="1" y="260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6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3051290" y="2763349"/>
              <a:ext cx="45091" cy="167772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09" y="0"/>
                  </a:moveTo>
                  <a:lnTo>
                    <a:pt x="0" y="260"/>
                  </a:lnTo>
                  <a:lnTo>
                    <a:pt x="0" y="1558"/>
                  </a:lnTo>
                  <a:lnTo>
                    <a:pt x="418" y="1558"/>
                  </a:lnTo>
                  <a:lnTo>
                    <a:pt x="418" y="260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2937435" y="2763349"/>
              <a:ext cx="45844" cy="167772"/>
            </a:xfrm>
            <a:custGeom>
              <a:avLst/>
              <a:gdLst/>
              <a:ahLst/>
              <a:cxnLst/>
              <a:rect l="l" t="t" r="r" b="b"/>
              <a:pathLst>
                <a:path w="426" h="1559" extrusionOk="0">
                  <a:moveTo>
                    <a:pt x="210" y="0"/>
                  </a:moveTo>
                  <a:lnTo>
                    <a:pt x="1" y="260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60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2823687" y="2763349"/>
              <a:ext cx="45736" cy="167772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5" y="0"/>
                  </a:moveTo>
                  <a:lnTo>
                    <a:pt x="0" y="260"/>
                  </a:lnTo>
                  <a:lnTo>
                    <a:pt x="0" y="1558"/>
                  </a:lnTo>
                  <a:lnTo>
                    <a:pt x="424" y="1558"/>
                  </a:lnTo>
                  <a:lnTo>
                    <a:pt x="424" y="26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240" name="Google Shape;240;p18"/>
          <p:cNvCxnSpPr>
            <a:stCxn id="131" idx="0"/>
          </p:cNvCxnSpPr>
          <p:nvPr/>
        </p:nvCxnSpPr>
        <p:spPr>
          <a:xfrm rot="-5400000">
            <a:off x="2067335" y="1400595"/>
            <a:ext cx="3009200" cy="37588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41" name="Google Shape;241;p18"/>
          <p:cNvCxnSpPr>
            <a:endCxn id="137" idx="0"/>
          </p:cNvCxnSpPr>
          <p:nvPr/>
        </p:nvCxnSpPr>
        <p:spPr>
          <a:xfrm>
            <a:off x="7959080" y="3266532"/>
            <a:ext cx="2482400" cy="1869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oval" w="med" len="med"/>
            <a:tailEnd type="none" w="med" len="med"/>
          </a:ln>
        </p:spPr>
      </p:cxnSp>
      <p:cxnSp>
        <p:nvCxnSpPr>
          <p:cNvPr id="242" name="Google Shape;242;p18"/>
          <p:cNvCxnSpPr>
            <a:cxnSpLocks/>
          </p:cNvCxnSpPr>
          <p:nvPr/>
        </p:nvCxnSpPr>
        <p:spPr>
          <a:xfrm rot="5400000" flipH="1" flipV="1">
            <a:off x="3999055" y="4253930"/>
            <a:ext cx="1127999" cy="63821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oval" w="med" len="med"/>
          </a:ln>
        </p:spPr>
      </p:cxnSp>
      <p:cxnSp>
        <p:nvCxnSpPr>
          <p:cNvPr id="244" name="Google Shape;244;p18"/>
          <p:cNvCxnSpPr>
            <a:cxnSpLocks/>
          </p:cNvCxnSpPr>
          <p:nvPr/>
        </p:nvCxnSpPr>
        <p:spPr>
          <a:xfrm rot="10800000">
            <a:off x="7349634" y="3969958"/>
            <a:ext cx="0" cy="92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med" len="med"/>
            <a:tailEnd type="oval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5C58C67-4028-1E4F-BBFC-DC12D6E3E6D1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3" name="Picture 2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E5D964A5-C604-6365-2870-5B9D53C2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4" name="Picture 3" descr="A red and blue logo&#10;&#10;Description automatically generated">
              <a:extLst>
                <a:ext uri="{FF2B5EF4-FFF2-40B4-BE49-F238E27FC236}">
                  <a16:creationId xmlns:a16="http://schemas.microsoft.com/office/drawing/2014/main" id="{FCDB020F-9E6C-9A82-4738-37A1D2DB1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6666F-0CA9-853E-5EDD-B76D97F02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80C5-F0FA-4A92-A180-2332265040B0}" type="datetime1">
              <a:rPr lang="en-US" smtClean="0"/>
              <a:t>9/12/2024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59762-7FDA-F264-6D64-3AC4CCE62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7ECC-FA0A-4B2C-583B-B8BD9FDB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qua </a:t>
            </a:r>
            <a:r>
              <a:rPr lang="en-US" dirty="0" err="1"/>
              <a:t>DenseNet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264ED7F-C08E-F8A8-CE31-E05F11EAC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" y="2174875"/>
            <a:ext cx="3081020" cy="30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1">
            <a:extLst>
              <a:ext uri="{FF2B5EF4-FFF2-40B4-BE49-F238E27FC236}">
                <a16:creationId xmlns:a16="http://schemas.microsoft.com/office/drawing/2014/main" id="{11ACDB7E-5583-EFA1-5622-CEEADFE6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270" y="2211902"/>
            <a:ext cx="3223260" cy="301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6CC927-3D38-253F-925E-405EF4B93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73" y="2174876"/>
            <a:ext cx="3223260" cy="3048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83BB10-A1BE-C507-BB9C-9DB8520B7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31" y="2211902"/>
            <a:ext cx="3022505" cy="30489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673AB40-CE46-8240-06B1-34787F533DD7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4" name="Picture 3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DF04134D-14A5-2854-DEEE-F66C3EF8E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7" name="Picture 6" descr="A red and blue logo&#10;&#10;Description automatically generated">
              <a:extLst>
                <a:ext uri="{FF2B5EF4-FFF2-40B4-BE49-F238E27FC236}">
                  <a16:creationId xmlns:a16="http://schemas.microsoft.com/office/drawing/2014/main" id="{3B692C4F-754B-BC36-34B0-AAD855BC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FC8D8C0-7523-1ED1-DE11-AD9E093F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75D3-EF02-4C41-BDDC-B5B9826A5089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6C49E3-CAEF-7064-DB08-76F7BD92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22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C2E4-E425-E7A7-6ABB-3E717523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8463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EfficientNetB0</a:t>
            </a:r>
          </a:p>
        </p:txBody>
      </p:sp>
      <p:pic>
        <p:nvPicPr>
          <p:cNvPr id="3" name="Picture 2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BFD33E19-FEA0-A635-59B5-D191C9292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" y="1962784"/>
            <a:ext cx="7658058" cy="31578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079D23-6D3A-F2A7-0E0A-C27D69DD1D99}"/>
              </a:ext>
            </a:extLst>
          </p:cNvPr>
          <p:cNvSpPr txBox="1"/>
          <p:nvPr/>
        </p:nvSpPr>
        <p:spPr>
          <a:xfrm>
            <a:off x="8349891" y="2400300"/>
            <a:ext cx="31502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Dense 256 Neuron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ất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EfficientNetB0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cơ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băng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epochs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48AA4C-BA57-7C40-D862-7B8AFCD1EFF7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6" name="Picture 5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09CC75E3-7F5C-3C77-A18F-9111A5EB9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7" name="Picture 6" descr="A red and blue logo&#10;&#10;Description automatically generated">
              <a:extLst>
                <a:ext uri="{FF2B5EF4-FFF2-40B4-BE49-F238E27FC236}">
                  <a16:creationId xmlns:a16="http://schemas.microsoft.com/office/drawing/2014/main" id="{F2CC1692-F049-FE90-80A5-7264BA201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391F394-7F17-D294-0972-9EA112BE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3B0C-5304-4A5A-BD8C-8E7982AD1E3C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18D16F-32D6-CD56-41EC-DE1122D1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6E6C9D-E4C0-5A3F-087D-F3C1C0F75C34}"/>
              </a:ext>
            </a:extLst>
          </p:cNvPr>
          <p:cNvSpPr txBox="1"/>
          <p:nvPr/>
        </p:nvSpPr>
        <p:spPr>
          <a:xfrm>
            <a:off x="2834640" y="5120640"/>
            <a:ext cx="3554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EfficientNetB0</a:t>
            </a:r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17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odel Performance">
            <a:extLst>
              <a:ext uri="{FF2B5EF4-FFF2-40B4-BE49-F238E27FC236}">
                <a16:creationId xmlns:a16="http://schemas.microsoft.com/office/drawing/2014/main" id="{858F9409-6EE4-336A-3A2C-E2150C21F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7029" y="643466"/>
            <a:ext cx="747794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61C3103-B0D3-A369-B8F7-30D846F61F2D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4" name="Picture 3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04D1C159-0617-7D32-ADBA-57861CAD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5" name="Picture 4" descr="A red and blue logo&#10;&#10;Description automatically generated">
              <a:extLst>
                <a:ext uri="{FF2B5EF4-FFF2-40B4-BE49-F238E27FC236}">
                  <a16:creationId xmlns:a16="http://schemas.microsoft.com/office/drawing/2014/main" id="{373A183E-E307-C6C1-1529-0DADC3BD4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78B5EA-8C8F-F95E-B102-DC4102B8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898F4-4D98-4DBD-B292-303FDB62E189}" type="datetime1">
              <a:rPr lang="en-US" smtClean="0"/>
              <a:t>9/12/2024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29188F-8A6C-33B5-1FB1-152AEA1B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E70BAD-6259-BE45-88E5-98200622282A}"/>
              </a:ext>
            </a:extLst>
          </p:cNvPr>
          <p:cNvSpPr txBox="1"/>
          <p:nvPr/>
        </p:nvSpPr>
        <p:spPr>
          <a:xfrm>
            <a:off x="4446270" y="6100776"/>
            <a:ext cx="2955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sánh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EfficientNet</a:t>
            </a:r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215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5212D-25A2-5B52-9477-AA39039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YOLOv8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C1E42-2C58-F029-7D24-C57AD3B69D24}"/>
              </a:ext>
            </a:extLst>
          </p:cNvPr>
          <p:cNvSpPr txBox="1"/>
          <p:nvPr/>
        </p:nvSpPr>
        <p:spPr>
          <a:xfrm>
            <a:off x="1947511" y="1878447"/>
            <a:ext cx="8296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DenseNet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“unhealthy”,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YOLOv8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Huấn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luyện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YOLOv8s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25 epochs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78ED93-99DA-1E32-DF49-E9E814756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24551"/>
              </p:ext>
            </p:extLst>
          </p:nvPr>
        </p:nvGraphicFramePr>
        <p:xfrm>
          <a:off x="1558289" y="3429000"/>
          <a:ext cx="9075422" cy="2133124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760220">
                  <a:extLst>
                    <a:ext uri="{9D8B030D-6E8A-4147-A177-3AD203B41FA5}">
                      <a16:colId xmlns:a16="http://schemas.microsoft.com/office/drawing/2014/main" val="3277446046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1688013478"/>
                    </a:ext>
                  </a:extLst>
                </a:gridCol>
                <a:gridCol w="2045970">
                  <a:extLst>
                    <a:ext uri="{9D8B030D-6E8A-4147-A177-3AD203B41FA5}">
                      <a16:colId xmlns:a16="http://schemas.microsoft.com/office/drawing/2014/main" val="4134731462"/>
                    </a:ext>
                  </a:extLst>
                </a:gridCol>
                <a:gridCol w="1952137">
                  <a:extLst>
                    <a:ext uri="{9D8B030D-6E8A-4147-A177-3AD203B41FA5}">
                      <a16:colId xmlns:a16="http://schemas.microsoft.com/office/drawing/2014/main" val="2946157901"/>
                    </a:ext>
                  </a:extLst>
                </a:gridCol>
                <a:gridCol w="1705465">
                  <a:extLst>
                    <a:ext uri="{9D8B030D-6E8A-4147-A177-3AD203B41FA5}">
                      <a16:colId xmlns:a16="http://schemas.microsoft.com/office/drawing/2014/main" val="3118885377"/>
                    </a:ext>
                  </a:extLst>
                </a:gridCol>
              </a:tblGrid>
              <a:tr h="6906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Thông </a:t>
                      </a:r>
                      <a:r>
                        <a:rPr lang="en-US" b="1" dirty="0" err="1">
                          <a:effectLst/>
                        </a:rPr>
                        <a:t>số</a:t>
                      </a:r>
                      <a:endParaRPr lang="en-US" b="1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 err="1">
                          <a:effectLst/>
                        </a:rPr>
                        <a:t>Tổng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quan</a:t>
                      </a:r>
                      <a:endParaRPr lang="en-US" b="1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vi-VN" b="1" dirty="0">
                          <a:effectLst/>
                        </a:rPr>
                        <a:t>Bệnh sương mai</a:t>
                      </a:r>
                    </a:p>
                  </a:txBody>
                  <a:tcPr marL="19050" marR="19050" marT="12700" marB="1270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 err="1">
                          <a:effectLst/>
                        </a:rPr>
                        <a:t>Bệnh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phấn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trắng</a:t>
                      </a:r>
                      <a:endParaRPr lang="en-US" b="1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 err="1">
                          <a:effectLst/>
                        </a:rPr>
                        <a:t>Bệnh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b="1" dirty="0" err="1">
                          <a:effectLst/>
                        </a:rPr>
                        <a:t>khảm</a:t>
                      </a:r>
                      <a:endParaRPr lang="en-US" b="1" dirty="0">
                        <a:effectLst/>
                      </a:endParaRPr>
                    </a:p>
                  </a:txBody>
                  <a:tcPr marL="19050" marR="19050" marT="12700" marB="1270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174207"/>
                  </a:ext>
                </a:extLst>
              </a:tr>
              <a:tr h="36061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Precision (P)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0.895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0.766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0.959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0.961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952752962"/>
                  </a:ext>
                </a:extLst>
              </a:tr>
              <a:tr h="36061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Recall (R)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0.814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0.512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0.978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0.953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2853705753"/>
                  </a:ext>
                </a:extLst>
              </a:tr>
              <a:tr h="36061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mAP50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0.842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0.560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0.993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0.975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3041768362"/>
                  </a:ext>
                </a:extLst>
              </a:tr>
              <a:tr h="360614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mAP50-95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0.706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0.466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0.852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0.801</a:t>
                      </a:r>
                    </a:p>
                  </a:txBody>
                  <a:tcPr marL="19050" marR="19050" marT="12700" marB="12700" anchor="b"/>
                </a:tc>
                <a:extLst>
                  <a:ext uri="{0D108BD9-81ED-4DB2-BD59-A6C34878D82A}">
                    <a16:rowId xmlns:a16="http://schemas.microsoft.com/office/drawing/2014/main" val="1226100288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F888FED-D390-EC69-286F-FEAA14812273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7" name="Picture 6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8AC26198-4BF5-0E92-6BF3-223E13F24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8" name="Picture 7" descr="A red and blue logo&#10;&#10;Description automatically generated">
              <a:extLst>
                <a:ext uri="{FF2B5EF4-FFF2-40B4-BE49-F238E27FC236}">
                  <a16:creationId xmlns:a16="http://schemas.microsoft.com/office/drawing/2014/main" id="{D5B6AFC0-BDB3-1A40-75A1-536EDF91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3C172B5-CE14-946C-328B-A45CF79F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BDAD2-4EAF-4047-967A-C3B60A73969B}" type="datetime1">
              <a:rPr lang="en-US" smtClean="0"/>
              <a:t>9/12/2024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EA2880A-06FA-669F-EAE5-FAC76BB5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0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7A978CEB-7565-7D6D-4410-79D47568BE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4" y="643466"/>
            <a:ext cx="7428092" cy="5571067"/>
          </a:xfrm>
          <a:prstGeom prst="rect">
            <a:avLst/>
          </a:prstGeom>
          <a:noFill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CFE93CE-93EF-F28A-87C8-BE70C22020E1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999DD476-AE10-0C21-3AD4-67A7AECC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8BA0872B-682A-A890-7590-0E519BF6E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725B82-BA90-10DF-5FB4-18B60E8B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97F50-638A-4111-A468-0BAA25757C60}" type="datetime1">
              <a:rPr lang="en-US" smtClean="0"/>
              <a:t>9/12/2024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784CA-F6A1-614B-3094-3FCBDC003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FFEDA-3A08-4417-0F16-B5B67CF93EBE}"/>
              </a:ext>
            </a:extLst>
          </p:cNvPr>
          <p:cNvSpPr txBox="1"/>
          <p:nvPr/>
        </p:nvSpPr>
        <p:spPr>
          <a:xfrm>
            <a:off x="4738449" y="6318488"/>
            <a:ext cx="2305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 YOLOv8</a:t>
            </a:r>
          </a:p>
        </p:txBody>
      </p:sp>
    </p:spTree>
    <p:extLst>
      <p:ext uri="{BB962C8B-B14F-4D97-AF65-F5344CB8AC3E}">
        <p14:creationId xmlns:p14="http://schemas.microsoft.com/office/powerpoint/2010/main" val="688205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FB91E-CC11-AA82-6F55-C2916E71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938" y="789118"/>
            <a:ext cx="10066122" cy="8962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sánh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trên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tập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liệu</a:t>
            </a: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khác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73E618-14A8-6A74-9D29-9215C57A6FD8}"/>
              </a:ext>
            </a:extLst>
          </p:cNvPr>
          <p:cNvSpPr txBox="1"/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4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nhãn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nhãn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cây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chuột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nhãn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đại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cây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YOLOv8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trực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chuột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lẫn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A21D9-B3EE-253E-3C63-B58B1C202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636109"/>
              </p:ext>
            </p:extLst>
          </p:nvPr>
        </p:nvGraphicFramePr>
        <p:xfrm>
          <a:off x="5412665" y="2484255"/>
          <a:ext cx="5633114" cy="371424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128721">
                  <a:extLst>
                    <a:ext uri="{9D8B030D-6E8A-4147-A177-3AD203B41FA5}">
                      <a16:colId xmlns:a16="http://schemas.microsoft.com/office/drawing/2014/main" val="3415253877"/>
                    </a:ext>
                  </a:extLst>
                </a:gridCol>
                <a:gridCol w="1639628">
                  <a:extLst>
                    <a:ext uri="{9D8B030D-6E8A-4147-A177-3AD203B41FA5}">
                      <a16:colId xmlns:a16="http://schemas.microsoft.com/office/drawing/2014/main" val="3535583676"/>
                    </a:ext>
                  </a:extLst>
                </a:gridCol>
                <a:gridCol w="1864765">
                  <a:extLst>
                    <a:ext uri="{9D8B030D-6E8A-4147-A177-3AD203B41FA5}">
                      <a16:colId xmlns:a16="http://schemas.microsoft.com/office/drawing/2014/main" val="114136042"/>
                    </a:ext>
                  </a:extLst>
                </a:gridCol>
              </a:tblGrid>
              <a:tr h="6190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Metric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Dữ liệu có 4 nhãn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Dữ liệu có 3 nhãn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extLst>
                  <a:ext uri="{0D108BD9-81ED-4DB2-BD59-A6C34878D82A}">
                    <a16:rowId xmlns:a16="http://schemas.microsoft.com/office/drawing/2014/main" val="2965511020"/>
                  </a:ext>
                </a:extLst>
              </a:tr>
              <a:tr h="6190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Precision (Tổng thể)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0.888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0.895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extLst>
                  <a:ext uri="{0D108BD9-81ED-4DB2-BD59-A6C34878D82A}">
                    <a16:rowId xmlns:a16="http://schemas.microsoft.com/office/drawing/2014/main" val="1279465572"/>
                  </a:ext>
                </a:extLst>
              </a:tr>
              <a:tr h="6190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Recall (Tổng thể)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0.818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0.814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extLst>
                  <a:ext uri="{0D108BD9-81ED-4DB2-BD59-A6C34878D82A}">
                    <a16:rowId xmlns:a16="http://schemas.microsoft.com/office/drawing/2014/main" val="2143743734"/>
                  </a:ext>
                </a:extLst>
              </a:tr>
              <a:tr h="6190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mAP50 (Tổng thể)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0.842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0.842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extLst>
                  <a:ext uri="{0D108BD9-81ED-4DB2-BD59-A6C34878D82A}">
                    <a16:rowId xmlns:a16="http://schemas.microsoft.com/office/drawing/2014/main" val="2289527360"/>
                  </a:ext>
                </a:extLst>
              </a:tr>
              <a:tr h="6190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mAP50-95 (Tổng thể)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0.706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extLst>
                  <a:ext uri="{0D108BD9-81ED-4DB2-BD59-A6C34878D82A}">
                    <a16:rowId xmlns:a16="http://schemas.microsoft.com/office/drawing/2014/main" val="1108755256"/>
                  </a:ext>
                </a:extLst>
              </a:tr>
              <a:tr h="6190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Tốc độ inference (ms)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</a:rPr>
                        <a:t>7.1ms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</a:rPr>
                        <a:t>7.4ms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9608" marR="89608" marT="0" marB="0" anchor="ctr"/>
                </a:tc>
                <a:extLst>
                  <a:ext uri="{0D108BD9-81ED-4DB2-BD59-A6C34878D82A}">
                    <a16:rowId xmlns:a16="http://schemas.microsoft.com/office/drawing/2014/main" val="332388711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839533D-92CA-02F0-0DF3-681C505318C8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6" name="Picture 5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00F8BA9A-738D-419B-DFC7-2D7B8CD4F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7" name="Picture 6" descr="A red and blue logo&#10;&#10;Description automatically generated">
              <a:extLst>
                <a:ext uri="{FF2B5EF4-FFF2-40B4-BE49-F238E27FC236}">
                  <a16:creationId xmlns:a16="http://schemas.microsoft.com/office/drawing/2014/main" id="{77862451-EFA8-005A-C5C7-344ACFEA9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4E6BE5-991E-687C-5CF9-D8D15B49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D2B76-76B4-435A-8458-A90485D4F24A}" type="datetime1">
              <a:rPr lang="en-US" smtClean="0"/>
              <a:t>9/12/2024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0586780-38E6-FC8B-2FC9-60867345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7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B9F56-2AB6-BE53-7700-59B3C39C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37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sz="37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37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37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37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700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sz="3700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Output image">
            <a:extLst>
              <a:ext uri="{FF2B5EF4-FFF2-40B4-BE49-F238E27FC236}">
                <a16:creationId xmlns:a16="http://schemas.microsoft.com/office/drawing/2014/main" id="{EA1548C1-6511-0DBC-EEE1-AF1D5B08E9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310" y="1258070"/>
            <a:ext cx="7608304" cy="4412814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63F9E1-A841-E3C3-C355-7DB6B81FDBD0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8C9A6790-A8DA-4B75-DB66-227FE0DF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0CF951D2-6884-965F-4A55-6E2EC134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855AB-048D-175A-833E-16A39087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97EE8-799F-4D46-9821-F6B806271A81}" type="datetime1">
              <a:rPr lang="en-US" smtClean="0"/>
              <a:t>9/12/2024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5A714E-75B1-EBE2-FCB7-20AA7FDD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36B83-DF8B-4219-C92C-3F46901F6134}"/>
              </a:ext>
            </a:extLst>
          </p:cNvPr>
          <p:cNvSpPr txBox="1"/>
          <p:nvPr/>
        </p:nvSpPr>
        <p:spPr>
          <a:xfrm>
            <a:off x="2777490" y="5797966"/>
            <a:ext cx="2309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sánh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tập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50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64CF5-6B01-AE4D-942C-7F78504E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YOLOv5 </a:t>
            </a:r>
            <a:r>
              <a:rPr lang="en-US" sz="4000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4000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YOLOv8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691D13-A17C-4D24-5D2C-8D9B335E3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053328"/>
              </p:ext>
            </p:extLst>
          </p:nvPr>
        </p:nvGraphicFramePr>
        <p:xfrm>
          <a:off x="640354" y="1573692"/>
          <a:ext cx="7418074" cy="44575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8208">
                  <a:extLst>
                    <a:ext uri="{9D8B030D-6E8A-4147-A177-3AD203B41FA5}">
                      <a16:colId xmlns:a16="http://schemas.microsoft.com/office/drawing/2014/main" val="2376185481"/>
                    </a:ext>
                  </a:extLst>
                </a:gridCol>
                <a:gridCol w="2234933">
                  <a:extLst>
                    <a:ext uri="{9D8B030D-6E8A-4147-A177-3AD203B41FA5}">
                      <a16:colId xmlns:a16="http://schemas.microsoft.com/office/drawing/2014/main" val="979613053"/>
                    </a:ext>
                  </a:extLst>
                </a:gridCol>
                <a:gridCol w="2234933">
                  <a:extLst>
                    <a:ext uri="{9D8B030D-6E8A-4147-A177-3AD203B41FA5}">
                      <a16:colId xmlns:a16="http://schemas.microsoft.com/office/drawing/2014/main" val="817760783"/>
                    </a:ext>
                  </a:extLst>
                </a:gridCol>
              </a:tblGrid>
              <a:tr h="75631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Chỉ số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YOLOv5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YOLOv8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extLst>
                  <a:ext uri="{0D108BD9-81ED-4DB2-BD59-A6C34878D82A}">
                    <a16:rowId xmlns:a16="http://schemas.microsoft.com/office/drawing/2014/main" val="2932392092"/>
                  </a:ext>
                </a:extLst>
              </a:tr>
              <a:tr h="75631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Precision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0.602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0.895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extLst>
                  <a:ext uri="{0D108BD9-81ED-4DB2-BD59-A6C34878D82A}">
                    <a16:rowId xmlns:a16="http://schemas.microsoft.com/office/drawing/2014/main" val="2562791849"/>
                  </a:ext>
                </a:extLst>
              </a:tr>
              <a:tr h="75631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Recall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0.594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0.814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 anchor="ctr"/>
                </a:tc>
                <a:extLst>
                  <a:ext uri="{0D108BD9-81ED-4DB2-BD59-A6C34878D82A}">
                    <a16:rowId xmlns:a16="http://schemas.microsoft.com/office/drawing/2014/main" val="216809992"/>
                  </a:ext>
                </a:extLst>
              </a:tr>
              <a:tr h="75631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mAP50	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0.601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0.842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 anchor="ctr"/>
                </a:tc>
                <a:extLst>
                  <a:ext uri="{0D108BD9-81ED-4DB2-BD59-A6C34878D82A}">
                    <a16:rowId xmlns:a16="http://schemas.microsoft.com/office/drawing/2014/main" val="1278443060"/>
                  </a:ext>
                </a:extLst>
              </a:tr>
              <a:tr h="756315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mAP50-95	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>
                          <a:effectLst/>
                        </a:rPr>
                        <a:t>0.339</a:t>
                      </a:r>
                      <a:endParaRPr lang="en-US" sz="3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300" dirty="0">
                          <a:effectLst/>
                        </a:rPr>
                        <a:t>0.706</a:t>
                      </a:r>
                      <a:endParaRPr lang="en-US" sz="3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74088" marR="174088" marT="0" marB="0" anchor="ctr"/>
                </a:tc>
                <a:extLst>
                  <a:ext uri="{0D108BD9-81ED-4DB2-BD59-A6C34878D82A}">
                    <a16:rowId xmlns:a16="http://schemas.microsoft.com/office/drawing/2014/main" val="417773627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5FAE8FCC-268B-5564-E691-1385D26E126A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1998824D-DC2B-F64A-C8DC-E9613495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1153F403-043E-A608-A66E-529092F34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E054C8-7408-3202-68AB-A591A694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F744-7224-4246-A7EC-CE9FC67899D0}" type="datetime1">
              <a:rPr lang="en-US" smtClean="0"/>
              <a:t>9/12/2024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36FEB7-54B6-30E0-71ED-E083310AD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79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948FD-C82B-4C41-7BCE-4D605EF3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7826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032737-90FE-547D-40A2-10CD018B9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89646"/>
              </p:ext>
            </p:extLst>
          </p:nvPr>
        </p:nvGraphicFramePr>
        <p:xfrm>
          <a:off x="1647459" y="1836514"/>
          <a:ext cx="8897081" cy="4478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1551">
                  <a:extLst>
                    <a:ext uri="{9D8B030D-6E8A-4147-A177-3AD203B41FA5}">
                      <a16:colId xmlns:a16="http://schemas.microsoft.com/office/drawing/2014/main" val="2146295753"/>
                    </a:ext>
                  </a:extLst>
                </a:gridCol>
                <a:gridCol w="2909175">
                  <a:extLst>
                    <a:ext uri="{9D8B030D-6E8A-4147-A177-3AD203B41FA5}">
                      <a16:colId xmlns:a16="http://schemas.microsoft.com/office/drawing/2014/main" val="4016965797"/>
                    </a:ext>
                  </a:extLst>
                </a:gridCol>
                <a:gridCol w="2143724">
                  <a:extLst>
                    <a:ext uri="{9D8B030D-6E8A-4147-A177-3AD203B41FA5}">
                      <a16:colId xmlns:a16="http://schemas.microsoft.com/office/drawing/2014/main" val="3915881102"/>
                    </a:ext>
                  </a:extLst>
                </a:gridCol>
                <a:gridCol w="1982631">
                  <a:extLst>
                    <a:ext uri="{9D8B030D-6E8A-4147-A177-3AD203B41FA5}">
                      <a16:colId xmlns:a16="http://schemas.microsoft.com/office/drawing/2014/main" val="299562166"/>
                    </a:ext>
                  </a:extLst>
                </a:gridCol>
              </a:tblGrid>
              <a:tr h="3385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Loại bệnh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Chỉ số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YOLOv5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YOLOv8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b"/>
                </a:tc>
                <a:extLst>
                  <a:ext uri="{0D108BD9-81ED-4DB2-BD59-A6C34878D82A}">
                    <a16:rowId xmlns:a16="http://schemas.microsoft.com/office/drawing/2014/main" val="2007683578"/>
                  </a:ext>
                </a:extLst>
              </a:tr>
              <a:tr h="338585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Bệnh sương mai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2064906401"/>
                  </a:ext>
                </a:extLst>
              </a:tr>
              <a:tr h="338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0.374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1684184342"/>
                  </a:ext>
                </a:extLst>
              </a:tr>
              <a:tr h="338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mAP50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1593357413"/>
                  </a:ext>
                </a:extLst>
              </a:tr>
              <a:tr h="338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mAP50-95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1487139533"/>
                  </a:ext>
                </a:extLst>
              </a:tr>
              <a:tr h="338585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Bệnh khảm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4210808983"/>
                  </a:ext>
                </a:extLst>
              </a:tr>
              <a:tr h="338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4286594335"/>
                  </a:ext>
                </a:extLst>
              </a:tr>
              <a:tr h="338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mAP50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3493992916"/>
                  </a:ext>
                </a:extLst>
              </a:tr>
              <a:tr h="338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mAP50-95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1410195393"/>
                  </a:ext>
                </a:extLst>
              </a:tr>
              <a:tr h="338585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Bệnh phấn trắng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0.961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3580522220"/>
                  </a:ext>
                </a:extLst>
              </a:tr>
              <a:tr h="338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3588317932"/>
                  </a:ext>
                </a:extLst>
              </a:tr>
              <a:tr h="338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mAP50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926950321"/>
                  </a:ext>
                </a:extLst>
              </a:tr>
              <a:tr h="3385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mAP50-95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0.842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84" marR="59684" marT="8289" marB="8289" anchor="ctr"/>
                </a:tc>
                <a:extLst>
                  <a:ext uri="{0D108BD9-81ED-4DB2-BD59-A6C34878D82A}">
                    <a16:rowId xmlns:a16="http://schemas.microsoft.com/office/drawing/2014/main" val="1714151939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9AE7203-6098-C407-E515-EEAFE24BFF20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F07556FD-B361-9E27-BFA4-C1A9CCA34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CF2270C2-94DD-56EA-3E26-9D108F6B8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AE2493-5A1B-9B74-86B6-58B8F18B3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215CC-189C-450E-953B-D3D93535C710}" type="datetime1">
              <a:rPr lang="en-US" smtClean="0"/>
              <a:t>9/12/2024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7DDA7F-8224-A219-ACC9-89088CC3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57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4631A-0D84-34B3-022D-E6444162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IoT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greenhouse with many plants&#10;&#10;Description automatically generated with medium confidence">
            <a:extLst>
              <a:ext uri="{FF2B5EF4-FFF2-40B4-BE49-F238E27FC236}">
                <a16:creationId xmlns:a16="http://schemas.microsoft.com/office/drawing/2014/main" id="{99EA127E-F752-5B43-F870-18AA0F861D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214" y="2383893"/>
            <a:ext cx="5828261" cy="3263825"/>
          </a:xfrm>
          <a:prstGeom prst="rect">
            <a:avLst/>
          </a:prstGeom>
          <a:noFill/>
        </p:spPr>
      </p:pic>
      <p:pic>
        <p:nvPicPr>
          <p:cNvPr id="4" name="Picture 3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03E05F50-2242-EB3C-8394-1D4ECA153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82" y="3955837"/>
            <a:ext cx="5828261" cy="16464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A1D8481-80B6-04A2-300A-B2197E759745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6" name="Picture 5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929BA414-5011-089C-1508-69F07125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7" name="Picture 6" descr="A red and blue logo&#10;&#10;Description automatically generated">
              <a:extLst>
                <a:ext uri="{FF2B5EF4-FFF2-40B4-BE49-F238E27FC236}">
                  <a16:creationId xmlns:a16="http://schemas.microsoft.com/office/drawing/2014/main" id="{8F8A09C1-86E9-8490-0EEF-2F120D66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69EF226-3EEB-7044-C585-D7630B7D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14060-1710-42EF-8DDD-CCDF8AA87737}" type="datetime1">
              <a:rPr lang="en-US" smtClean="0"/>
              <a:t>9/12/2024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79F9CF9-EB90-14FF-7107-F41C4739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29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18674-A5CE-215B-F35E-7F96CEFE0F17}"/>
              </a:ext>
            </a:extLst>
          </p:cNvPr>
          <p:cNvSpPr txBox="1"/>
          <p:nvPr/>
        </p:nvSpPr>
        <p:spPr>
          <a:xfrm>
            <a:off x="838200" y="5914305"/>
            <a:ext cx="4345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Vườn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trồng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dưa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Khu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Nông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CNC TP.HCM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CB8EF7-DB86-4189-ACE0-6BBAEE295091}"/>
              </a:ext>
            </a:extLst>
          </p:cNvPr>
          <p:cNvSpPr txBox="1"/>
          <p:nvPr/>
        </p:nvSpPr>
        <p:spPr>
          <a:xfrm>
            <a:off x="9025890" y="5810058"/>
            <a:ext cx="1616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tại</a:t>
            </a:r>
            <a:endParaRPr lang="en-US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2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/>
          <p:nvPr/>
        </p:nvSpPr>
        <p:spPr>
          <a:xfrm rot="2700000">
            <a:off x="-3578583" y="1745979"/>
            <a:ext cx="9374013" cy="6821792"/>
          </a:xfrm>
          <a:custGeom>
            <a:avLst/>
            <a:gdLst/>
            <a:ahLst/>
            <a:cxnLst/>
            <a:rect l="l" t="t" r="r" b="b"/>
            <a:pathLst>
              <a:path w="17920" h="13041" extrusionOk="0">
                <a:moveTo>
                  <a:pt x="14536" y="0"/>
                </a:moveTo>
                <a:cubicBezTo>
                  <a:pt x="14511" y="0"/>
                  <a:pt x="14486" y="1"/>
                  <a:pt x="14461" y="1"/>
                </a:cubicBezTo>
                <a:cubicBezTo>
                  <a:pt x="13825" y="21"/>
                  <a:pt x="13228" y="263"/>
                  <a:pt x="12701" y="608"/>
                </a:cubicBezTo>
                <a:cubicBezTo>
                  <a:pt x="12175" y="950"/>
                  <a:pt x="11721" y="1407"/>
                  <a:pt x="11134" y="1649"/>
                </a:cubicBezTo>
                <a:cubicBezTo>
                  <a:pt x="10743" y="1815"/>
                  <a:pt x="10331" y="1886"/>
                  <a:pt x="9915" y="1886"/>
                </a:cubicBezTo>
                <a:cubicBezTo>
                  <a:pt x="9265" y="1886"/>
                  <a:pt x="8607" y="1714"/>
                  <a:pt x="8010" y="1467"/>
                </a:cubicBezTo>
                <a:cubicBezTo>
                  <a:pt x="7231" y="1154"/>
                  <a:pt x="6532" y="647"/>
                  <a:pt x="5733" y="416"/>
                </a:cubicBezTo>
                <a:cubicBezTo>
                  <a:pt x="5392" y="315"/>
                  <a:pt x="5041" y="267"/>
                  <a:pt x="4688" y="267"/>
                </a:cubicBezTo>
                <a:cubicBezTo>
                  <a:pt x="3455" y="267"/>
                  <a:pt x="2216" y="856"/>
                  <a:pt x="1406" y="1800"/>
                </a:cubicBezTo>
                <a:cubicBezTo>
                  <a:pt x="365" y="3025"/>
                  <a:pt x="1" y="4744"/>
                  <a:pt x="294" y="6321"/>
                </a:cubicBezTo>
                <a:cubicBezTo>
                  <a:pt x="585" y="7899"/>
                  <a:pt x="1476" y="9324"/>
                  <a:pt x="2639" y="10428"/>
                </a:cubicBezTo>
                <a:cubicBezTo>
                  <a:pt x="4299" y="12015"/>
                  <a:pt x="6554" y="12976"/>
                  <a:pt x="8859" y="13037"/>
                </a:cubicBezTo>
                <a:cubicBezTo>
                  <a:pt x="8936" y="13039"/>
                  <a:pt x="9013" y="13040"/>
                  <a:pt x="9090" y="13040"/>
                </a:cubicBezTo>
                <a:cubicBezTo>
                  <a:pt x="11310" y="13040"/>
                  <a:pt x="13527" y="12196"/>
                  <a:pt x="15160" y="10680"/>
                </a:cubicBezTo>
                <a:cubicBezTo>
                  <a:pt x="16847" y="9122"/>
                  <a:pt x="17878" y="6858"/>
                  <a:pt x="17910" y="4562"/>
                </a:cubicBezTo>
                <a:cubicBezTo>
                  <a:pt x="17920" y="3489"/>
                  <a:pt x="17709" y="2397"/>
                  <a:pt x="17121" y="1508"/>
                </a:cubicBezTo>
                <a:cubicBezTo>
                  <a:pt x="16548" y="639"/>
                  <a:pt x="15571" y="0"/>
                  <a:pt x="1453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" name="Google Shape;61;p17"/>
          <p:cNvSpPr txBox="1">
            <a:spLocks noGrp="1"/>
          </p:cNvSpPr>
          <p:nvPr>
            <p:ph type="ctrTitle"/>
          </p:nvPr>
        </p:nvSpPr>
        <p:spPr>
          <a:xfrm>
            <a:off x="6196068" y="2766676"/>
            <a:ext cx="5820142" cy="14655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b="1" dirty="0"/>
              <a:t>01. TỔNG QUAN</a:t>
            </a:r>
            <a:endParaRPr b="1" dirty="0"/>
          </a:p>
        </p:txBody>
      </p:sp>
      <p:grpSp>
        <p:nvGrpSpPr>
          <p:cNvPr id="63" name="Google Shape;63;p17"/>
          <p:cNvGrpSpPr/>
          <p:nvPr/>
        </p:nvGrpSpPr>
        <p:grpSpPr>
          <a:xfrm>
            <a:off x="609568" y="1843160"/>
            <a:ext cx="5486369" cy="2987915"/>
            <a:chOff x="457175" y="1382370"/>
            <a:chExt cx="4114777" cy="2240936"/>
          </a:xfrm>
        </p:grpSpPr>
        <p:sp>
          <p:nvSpPr>
            <p:cNvPr id="64" name="Google Shape;64;p17"/>
            <p:cNvSpPr/>
            <p:nvPr/>
          </p:nvSpPr>
          <p:spPr>
            <a:xfrm>
              <a:off x="687056" y="2252447"/>
              <a:ext cx="1672233" cy="930901"/>
            </a:xfrm>
            <a:custGeom>
              <a:avLst/>
              <a:gdLst/>
              <a:ahLst/>
              <a:cxnLst/>
              <a:rect l="l" t="t" r="r" b="b"/>
              <a:pathLst>
                <a:path w="17735" h="6904" extrusionOk="0">
                  <a:moveTo>
                    <a:pt x="16617" y="1"/>
                  </a:moveTo>
                  <a:cubicBezTo>
                    <a:pt x="4038" y="1"/>
                    <a:pt x="1" y="6903"/>
                    <a:pt x="1" y="6903"/>
                  </a:cubicBezTo>
                  <a:lnTo>
                    <a:pt x="17734" y="6903"/>
                  </a:lnTo>
                  <a:lnTo>
                    <a:pt x="17734" y="19"/>
                  </a:lnTo>
                  <a:cubicBezTo>
                    <a:pt x="17354" y="7"/>
                    <a:pt x="16982" y="1"/>
                    <a:pt x="16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7"/>
            <p:cNvSpPr/>
            <p:nvPr/>
          </p:nvSpPr>
          <p:spPr>
            <a:xfrm>
              <a:off x="2424290" y="2113216"/>
              <a:ext cx="1813668" cy="1070994"/>
            </a:xfrm>
            <a:custGeom>
              <a:avLst/>
              <a:gdLst/>
              <a:ahLst/>
              <a:cxnLst/>
              <a:rect l="l" t="t" r="r" b="b"/>
              <a:pathLst>
                <a:path w="19235" h="7943" extrusionOk="0">
                  <a:moveTo>
                    <a:pt x="0" y="0"/>
                  </a:moveTo>
                  <a:lnTo>
                    <a:pt x="1052" y="7942"/>
                  </a:lnTo>
                  <a:lnTo>
                    <a:pt x="19235" y="7942"/>
                  </a:lnTo>
                  <a:cubicBezTo>
                    <a:pt x="19235" y="7942"/>
                    <a:pt x="15644" y="119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457175" y="3178230"/>
              <a:ext cx="4114777" cy="445062"/>
            </a:xfrm>
            <a:custGeom>
              <a:avLst/>
              <a:gdLst/>
              <a:ahLst/>
              <a:cxnLst/>
              <a:rect l="l" t="t" r="r" b="b"/>
              <a:pathLst>
                <a:path w="45525" h="4909" extrusionOk="0">
                  <a:moveTo>
                    <a:pt x="2008" y="0"/>
                  </a:moveTo>
                  <a:cubicBezTo>
                    <a:pt x="900" y="0"/>
                    <a:pt x="0" y="899"/>
                    <a:pt x="0" y="2008"/>
                  </a:cubicBezTo>
                  <a:lnTo>
                    <a:pt x="0" y="2907"/>
                  </a:lnTo>
                  <a:cubicBezTo>
                    <a:pt x="0" y="4015"/>
                    <a:pt x="900" y="4908"/>
                    <a:pt x="2008" y="4908"/>
                  </a:cubicBezTo>
                  <a:lnTo>
                    <a:pt x="43517" y="4908"/>
                  </a:lnTo>
                  <a:cubicBezTo>
                    <a:pt x="44625" y="4908"/>
                    <a:pt x="45525" y="4015"/>
                    <a:pt x="45525" y="2907"/>
                  </a:cubicBezTo>
                  <a:lnTo>
                    <a:pt x="45525" y="2008"/>
                  </a:lnTo>
                  <a:cubicBezTo>
                    <a:pt x="45525" y="899"/>
                    <a:pt x="44625" y="0"/>
                    <a:pt x="43517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1334028" y="3178243"/>
              <a:ext cx="1448532" cy="445062"/>
            </a:xfrm>
            <a:custGeom>
              <a:avLst/>
              <a:gdLst/>
              <a:ahLst/>
              <a:cxnLst/>
              <a:rect l="l" t="t" r="r" b="b"/>
              <a:pathLst>
                <a:path w="10743" h="4909" extrusionOk="0">
                  <a:moveTo>
                    <a:pt x="3535" y="0"/>
                  </a:moveTo>
                  <a:cubicBezTo>
                    <a:pt x="3535" y="0"/>
                    <a:pt x="3433" y="3034"/>
                    <a:pt x="1" y="4908"/>
                  </a:cubicBezTo>
                  <a:lnTo>
                    <a:pt x="10742" y="4908"/>
                  </a:lnTo>
                  <a:cubicBezTo>
                    <a:pt x="10742" y="4908"/>
                    <a:pt x="7176" y="3483"/>
                    <a:pt x="7176" y="0"/>
                  </a:cubicBezTo>
                  <a:close/>
                </a:path>
              </a:pathLst>
            </a:custGeom>
            <a:solidFill>
              <a:srgbClr val="D8EA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1123970" y="1421606"/>
              <a:ext cx="1864364" cy="1892544"/>
            </a:xfrm>
            <a:custGeom>
              <a:avLst/>
              <a:gdLst/>
              <a:ahLst/>
              <a:cxnLst/>
              <a:rect l="l" t="t" r="r" b="b"/>
              <a:pathLst>
                <a:path w="13827" h="14036" extrusionOk="0">
                  <a:moveTo>
                    <a:pt x="6917" y="0"/>
                  </a:moveTo>
                  <a:lnTo>
                    <a:pt x="2851" y="1660"/>
                  </a:lnTo>
                  <a:lnTo>
                    <a:pt x="1" y="7176"/>
                  </a:lnTo>
                  <a:lnTo>
                    <a:pt x="1" y="14035"/>
                  </a:lnTo>
                  <a:lnTo>
                    <a:pt x="13827" y="14035"/>
                  </a:lnTo>
                  <a:lnTo>
                    <a:pt x="13827" y="7176"/>
                  </a:lnTo>
                  <a:lnTo>
                    <a:pt x="10951" y="1660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2988179" y="2602601"/>
              <a:ext cx="612421" cy="711524"/>
            </a:xfrm>
            <a:custGeom>
              <a:avLst/>
              <a:gdLst/>
              <a:ahLst/>
              <a:cxnLst/>
              <a:rect l="l" t="t" r="r" b="b"/>
              <a:pathLst>
                <a:path w="4542" h="5277" extrusionOk="0">
                  <a:moveTo>
                    <a:pt x="1" y="0"/>
                  </a:moveTo>
                  <a:lnTo>
                    <a:pt x="1" y="5276"/>
                  </a:lnTo>
                  <a:lnTo>
                    <a:pt x="4542" y="5276"/>
                  </a:lnTo>
                  <a:lnTo>
                    <a:pt x="4542" y="24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1394715" y="1688035"/>
              <a:ext cx="92362" cy="1626110"/>
            </a:xfrm>
            <a:custGeom>
              <a:avLst/>
              <a:gdLst/>
              <a:ahLst/>
              <a:cxnLst/>
              <a:rect l="l" t="t" r="r" b="b"/>
              <a:pathLst>
                <a:path w="685" h="12060" extrusionOk="0">
                  <a:moveTo>
                    <a:pt x="685" y="0"/>
                  </a:moveTo>
                  <a:lnTo>
                    <a:pt x="1" y="1318"/>
                  </a:lnTo>
                  <a:lnTo>
                    <a:pt x="1" y="12059"/>
                  </a:lnTo>
                  <a:lnTo>
                    <a:pt x="184" y="12059"/>
                  </a:lnTo>
                  <a:lnTo>
                    <a:pt x="184" y="6068"/>
                  </a:lnTo>
                  <a:lnTo>
                    <a:pt x="685" y="6068"/>
                  </a:lnTo>
                  <a:lnTo>
                    <a:pt x="685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1639843" y="1556573"/>
              <a:ext cx="92362" cy="949643"/>
            </a:xfrm>
            <a:custGeom>
              <a:avLst/>
              <a:gdLst/>
              <a:ahLst/>
              <a:cxnLst/>
              <a:rect l="l" t="t" r="r" b="b"/>
              <a:pathLst>
                <a:path w="685" h="7043" extrusionOk="0">
                  <a:moveTo>
                    <a:pt x="684" y="0"/>
                  </a:moveTo>
                  <a:lnTo>
                    <a:pt x="0" y="266"/>
                  </a:lnTo>
                  <a:lnTo>
                    <a:pt x="0" y="7043"/>
                  </a:lnTo>
                  <a:lnTo>
                    <a:pt x="684" y="7043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1885779" y="1453157"/>
              <a:ext cx="92362" cy="1053061"/>
            </a:xfrm>
            <a:custGeom>
              <a:avLst/>
              <a:gdLst/>
              <a:ahLst/>
              <a:cxnLst/>
              <a:rect l="l" t="t" r="r" b="b"/>
              <a:pathLst>
                <a:path w="685" h="7810" extrusionOk="0">
                  <a:moveTo>
                    <a:pt x="684" y="1"/>
                  </a:moveTo>
                  <a:lnTo>
                    <a:pt x="0" y="292"/>
                  </a:lnTo>
                  <a:lnTo>
                    <a:pt x="0" y="7810"/>
                  </a:lnTo>
                  <a:lnTo>
                    <a:pt x="684" y="7810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2130907" y="1453157"/>
              <a:ext cx="92362" cy="1053061"/>
            </a:xfrm>
            <a:custGeom>
              <a:avLst/>
              <a:gdLst/>
              <a:ahLst/>
              <a:cxnLst/>
              <a:rect l="l" t="t" r="r" b="b"/>
              <a:pathLst>
                <a:path w="685" h="7810" extrusionOk="0">
                  <a:moveTo>
                    <a:pt x="0" y="1"/>
                  </a:moveTo>
                  <a:lnTo>
                    <a:pt x="0" y="7810"/>
                  </a:lnTo>
                  <a:lnTo>
                    <a:pt x="684" y="7810"/>
                  </a:lnTo>
                  <a:lnTo>
                    <a:pt x="684" y="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2376843" y="1556573"/>
              <a:ext cx="92362" cy="949643"/>
            </a:xfrm>
            <a:custGeom>
              <a:avLst/>
              <a:gdLst/>
              <a:ahLst/>
              <a:cxnLst/>
              <a:rect l="l" t="t" r="r" b="b"/>
              <a:pathLst>
                <a:path w="685" h="7043" extrusionOk="0">
                  <a:moveTo>
                    <a:pt x="0" y="0"/>
                  </a:moveTo>
                  <a:lnTo>
                    <a:pt x="0" y="7043"/>
                  </a:lnTo>
                  <a:lnTo>
                    <a:pt x="684" y="7043"/>
                  </a:lnTo>
                  <a:lnTo>
                    <a:pt x="684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2621836" y="1688035"/>
              <a:ext cx="92362" cy="1626110"/>
            </a:xfrm>
            <a:custGeom>
              <a:avLst/>
              <a:gdLst/>
              <a:ahLst/>
              <a:cxnLst/>
              <a:rect l="l" t="t" r="r" b="b"/>
              <a:pathLst>
                <a:path w="685" h="12060" extrusionOk="0">
                  <a:moveTo>
                    <a:pt x="1" y="0"/>
                  </a:moveTo>
                  <a:lnTo>
                    <a:pt x="1" y="6068"/>
                  </a:lnTo>
                  <a:lnTo>
                    <a:pt x="526" y="6068"/>
                  </a:lnTo>
                  <a:lnTo>
                    <a:pt x="526" y="12059"/>
                  </a:lnTo>
                  <a:lnTo>
                    <a:pt x="685" y="12059"/>
                  </a:lnTo>
                  <a:lnTo>
                    <a:pt x="685" y="1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2867772" y="2161161"/>
              <a:ext cx="92362" cy="178522"/>
            </a:xfrm>
            <a:custGeom>
              <a:avLst/>
              <a:gdLst/>
              <a:ahLst/>
              <a:cxnLst/>
              <a:rect l="l" t="t" r="r" b="b"/>
              <a:pathLst>
                <a:path w="685" h="1324" extrusionOk="0">
                  <a:moveTo>
                    <a:pt x="1" y="0"/>
                  </a:moveTo>
                  <a:lnTo>
                    <a:pt x="1" y="0"/>
                  </a:lnTo>
                  <a:lnTo>
                    <a:pt x="685" y="1324"/>
                  </a:lnTo>
                  <a:lnTo>
                    <a:pt x="685" y="1324"/>
                  </a:lnTo>
                  <a:close/>
                </a:path>
              </a:pathLst>
            </a:custGeom>
            <a:solidFill>
              <a:srgbClr val="FDFC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2867772" y="2161161"/>
              <a:ext cx="92362" cy="1152974"/>
            </a:xfrm>
            <a:custGeom>
              <a:avLst/>
              <a:gdLst/>
              <a:ahLst/>
              <a:cxnLst/>
              <a:rect l="l" t="t" r="r" b="b"/>
              <a:pathLst>
                <a:path w="685" h="8551" extrusionOk="0">
                  <a:moveTo>
                    <a:pt x="1" y="0"/>
                  </a:moveTo>
                  <a:lnTo>
                    <a:pt x="1" y="8550"/>
                  </a:lnTo>
                  <a:lnTo>
                    <a:pt x="685" y="8550"/>
                  </a:lnTo>
                  <a:lnTo>
                    <a:pt x="685" y="13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3009617" y="2605972"/>
              <a:ext cx="152903" cy="88991"/>
            </a:xfrm>
            <a:custGeom>
              <a:avLst/>
              <a:gdLst/>
              <a:ahLst/>
              <a:cxnLst/>
              <a:rect l="l" t="t" r="r" b="b"/>
              <a:pathLst>
                <a:path w="1134" h="660" extrusionOk="0">
                  <a:moveTo>
                    <a:pt x="0" y="1"/>
                  </a:moveTo>
                  <a:lnTo>
                    <a:pt x="0" y="51"/>
                  </a:lnTo>
                  <a:lnTo>
                    <a:pt x="1134" y="659"/>
                  </a:lnTo>
                  <a:lnTo>
                    <a:pt x="1134" y="6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FC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3009617" y="2612848"/>
              <a:ext cx="152903" cy="694400"/>
            </a:xfrm>
            <a:custGeom>
              <a:avLst/>
              <a:gdLst/>
              <a:ahLst/>
              <a:cxnLst/>
              <a:rect l="l" t="t" r="r" b="b"/>
              <a:pathLst>
                <a:path w="1134" h="5150" extrusionOk="0">
                  <a:moveTo>
                    <a:pt x="0" y="0"/>
                  </a:moveTo>
                  <a:lnTo>
                    <a:pt x="0" y="5149"/>
                  </a:lnTo>
                  <a:lnTo>
                    <a:pt x="1134" y="5149"/>
                  </a:lnTo>
                  <a:lnTo>
                    <a:pt x="1134" y="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3255554" y="2737568"/>
              <a:ext cx="152903" cy="88856"/>
            </a:xfrm>
            <a:custGeom>
              <a:avLst/>
              <a:gdLst/>
              <a:ahLst/>
              <a:cxnLst/>
              <a:rect l="l" t="t" r="r" b="b"/>
              <a:pathLst>
                <a:path w="1134" h="659" extrusionOk="0">
                  <a:moveTo>
                    <a:pt x="0" y="0"/>
                  </a:moveTo>
                  <a:lnTo>
                    <a:pt x="0" y="57"/>
                  </a:lnTo>
                  <a:lnTo>
                    <a:pt x="1134" y="659"/>
                  </a:lnTo>
                  <a:lnTo>
                    <a:pt x="1134" y="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CF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3255554" y="2745253"/>
              <a:ext cx="152903" cy="561992"/>
            </a:xfrm>
            <a:custGeom>
              <a:avLst/>
              <a:gdLst/>
              <a:ahLst/>
              <a:cxnLst/>
              <a:rect l="l" t="t" r="r" b="b"/>
              <a:pathLst>
                <a:path w="1134" h="4168" extrusionOk="0">
                  <a:moveTo>
                    <a:pt x="0" y="0"/>
                  </a:moveTo>
                  <a:lnTo>
                    <a:pt x="0" y="4167"/>
                  </a:lnTo>
                  <a:lnTo>
                    <a:pt x="1134" y="4167"/>
                  </a:lnTo>
                  <a:lnTo>
                    <a:pt x="113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52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1881465" y="1837429"/>
              <a:ext cx="345987" cy="345178"/>
            </a:xfrm>
            <a:custGeom>
              <a:avLst/>
              <a:gdLst/>
              <a:ahLst/>
              <a:cxnLst/>
              <a:rect l="l" t="t" r="r" b="b"/>
              <a:pathLst>
                <a:path w="2566" h="2560" extrusionOk="0">
                  <a:moveTo>
                    <a:pt x="1" y="1"/>
                  </a:moveTo>
                  <a:lnTo>
                    <a:pt x="1" y="2559"/>
                  </a:lnTo>
                  <a:lnTo>
                    <a:pt x="2566" y="2559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1924207" y="1880170"/>
              <a:ext cx="260636" cy="259692"/>
            </a:xfrm>
            <a:custGeom>
              <a:avLst/>
              <a:gdLst/>
              <a:ahLst/>
              <a:cxnLst/>
              <a:rect l="l" t="t" r="r" b="b"/>
              <a:pathLst>
                <a:path w="1933" h="1926" extrusionOk="0">
                  <a:moveTo>
                    <a:pt x="0" y="0"/>
                  </a:moveTo>
                  <a:lnTo>
                    <a:pt x="0" y="1926"/>
                  </a:lnTo>
                  <a:lnTo>
                    <a:pt x="1932" y="1926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2027489" y="1837429"/>
              <a:ext cx="53934" cy="345178"/>
            </a:xfrm>
            <a:custGeom>
              <a:avLst/>
              <a:gdLst/>
              <a:ahLst/>
              <a:cxnLst/>
              <a:rect l="l" t="t" r="r" b="b"/>
              <a:pathLst>
                <a:path w="400" h="2560" extrusionOk="0">
                  <a:moveTo>
                    <a:pt x="1" y="1"/>
                  </a:moveTo>
                  <a:lnTo>
                    <a:pt x="1" y="2559"/>
                  </a:lnTo>
                  <a:lnTo>
                    <a:pt x="400" y="2559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1881465" y="1983452"/>
              <a:ext cx="345987" cy="53125"/>
            </a:xfrm>
            <a:custGeom>
              <a:avLst/>
              <a:gdLst/>
              <a:ahLst/>
              <a:cxnLst/>
              <a:rect l="l" t="t" r="r" b="b"/>
              <a:pathLst>
                <a:path w="2566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566" y="39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1419525" y="2506061"/>
              <a:ext cx="391156" cy="808066"/>
            </a:xfrm>
            <a:custGeom>
              <a:avLst/>
              <a:gdLst/>
              <a:ahLst/>
              <a:cxnLst/>
              <a:rect l="l" t="t" r="r" b="b"/>
              <a:pathLst>
                <a:path w="2901" h="5993" extrusionOk="0">
                  <a:moveTo>
                    <a:pt x="0" y="1"/>
                  </a:moveTo>
                  <a:lnTo>
                    <a:pt x="0" y="5992"/>
                  </a:lnTo>
                  <a:lnTo>
                    <a:pt x="2901" y="5992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1458761" y="2556488"/>
              <a:ext cx="309311" cy="711524"/>
            </a:xfrm>
            <a:custGeom>
              <a:avLst/>
              <a:gdLst/>
              <a:ahLst/>
              <a:cxnLst/>
              <a:rect l="l" t="t" r="r" b="b"/>
              <a:pathLst>
                <a:path w="2294" h="5277" extrusionOk="0">
                  <a:moveTo>
                    <a:pt x="1" y="0"/>
                  </a:moveTo>
                  <a:lnTo>
                    <a:pt x="1" y="5276"/>
                  </a:lnTo>
                  <a:lnTo>
                    <a:pt x="2293" y="5276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422896" y="2523994"/>
              <a:ext cx="377538" cy="776380"/>
            </a:xfrm>
            <a:custGeom>
              <a:avLst/>
              <a:gdLst/>
              <a:ahLst/>
              <a:cxnLst/>
              <a:rect l="l" t="t" r="r" b="b"/>
              <a:pathLst>
                <a:path w="2800" h="5758" extrusionOk="0">
                  <a:moveTo>
                    <a:pt x="292" y="1"/>
                  </a:moveTo>
                  <a:lnTo>
                    <a:pt x="1" y="108"/>
                  </a:lnTo>
                  <a:lnTo>
                    <a:pt x="2509" y="5758"/>
                  </a:lnTo>
                  <a:lnTo>
                    <a:pt x="2800" y="5650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422896" y="2523994"/>
              <a:ext cx="377538" cy="776380"/>
            </a:xfrm>
            <a:custGeom>
              <a:avLst/>
              <a:gdLst/>
              <a:ahLst/>
              <a:cxnLst/>
              <a:rect l="l" t="t" r="r" b="b"/>
              <a:pathLst>
                <a:path w="2800" h="5758" extrusionOk="0">
                  <a:moveTo>
                    <a:pt x="2509" y="1"/>
                  </a:moveTo>
                  <a:lnTo>
                    <a:pt x="1" y="5650"/>
                  </a:lnTo>
                  <a:lnTo>
                    <a:pt x="292" y="5758"/>
                  </a:lnTo>
                  <a:lnTo>
                    <a:pt x="2800" y="108"/>
                  </a:lnTo>
                  <a:lnTo>
                    <a:pt x="2509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2301606" y="2506061"/>
              <a:ext cx="391291" cy="808066"/>
            </a:xfrm>
            <a:custGeom>
              <a:avLst/>
              <a:gdLst/>
              <a:ahLst/>
              <a:cxnLst/>
              <a:rect l="l" t="t" r="r" b="b"/>
              <a:pathLst>
                <a:path w="2902" h="5993" extrusionOk="0">
                  <a:moveTo>
                    <a:pt x="1" y="1"/>
                  </a:moveTo>
                  <a:lnTo>
                    <a:pt x="1" y="5992"/>
                  </a:lnTo>
                  <a:lnTo>
                    <a:pt x="2901" y="5992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2340978" y="2556488"/>
              <a:ext cx="309177" cy="711524"/>
            </a:xfrm>
            <a:custGeom>
              <a:avLst/>
              <a:gdLst/>
              <a:ahLst/>
              <a:cxnLst/>
              <a:rect l="l" t="t" r="r" b="b"/>
              <a:pathLst>
                <a:path w="2293" h="5277" extrusionOk="0">
                  <a:moveTo>
                    <a:pt x="0" y="0"/>
                  </a:moveTo>
                  <a:lnTo>
                    <a:pt x="0" y="5276"/>
                  </a:lnTo>
                  <a:lnTo>
                    <a:pt x="2293" y="5276"/>
                  </a:lnTo>
                  <a:lnTo>
                    <a:pt x="2293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2305112" y="2523994"/>
              <a:ext cx="377538" cy="776380"/>
            </a:xfrm>
            <a:custGeom>
              <a:avLst/>
              <a:gdLst/>
              <a:ahLst/>
              <a:cxnLst/>
              <a:rect l="l" t="t" r="r" b="b"/>
              <a:pathLst>
                <a:path w="2800" h="5758" extrusionOk="0">
                  <a:moveTo>
                    <a:pt x="291" y="1"/>
                  </a:moveTo>
                  <a:lnTo>
                    <a:pt x="0" y="108"/>
                  </a:lnTo>
                  <a:lnTo>
                    <a:pt x="2508" y="5758"/>
                  </a:lnTo>
                  <a:lnTo>
                    <a:pt x="2799" y="5650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2305112" y="2523994"/>
              <a:ext cx="377538" cy="776380"/>
            </a:xfrm>
            <a:custGeom>
              <a:avLst/>
              <a:gdLst/>
              <a:ahLst/>
              <a:cxnLst/>
              <a:rect l="l" t="t" r="r" b="b"/>
              <a:pathLst>
                <a:path w="2800" h="5758" extrusionOk="0">
                  <a:moveTo>
                    <a:pt x="2508" y="1"/>
                  </a:moveTo>
                  <a:lnTo>
                    <a:pt x="0" y="5650"/>
                  </a:lnTo>
                  <a:lnTo>
                    <a:pt x="291" y="5758"/>
                  </a:lnTo>
                  <a:lnTo>
                    <a:pt x="2799" y="108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810677" y="2506061"/>
              <a:ext cx="491069" cy="808066"/>
            </a:xfrm>
            <a:custGeom>
              <a:avLst/>
              <a:gdLst/>
              <a:ahLst/>
              <a:cxnLst/>
              <a:rect l="l" t="t" r="r" b="b"/>
              <a:pathLst>
                <a:path w="3642" h="5993" extrusionOk="0">
                  <a:moveTo>
                    <a:pt x="0" y="1"/>
                  </a:moveTo>
                  <a:lnTo>
                    <a:pt x="0" y="5992"/>
                  </a:lnTo>
                  <a:lnTo>
                    <a:pt x="3642" y="5992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1810677" y="2506061"/>
              <a:ext cx="491069" cy="808066"/>
            </a:xfrm>
            <a:custGeom>
              <a:avLst/>
              <a:gdLst/>
              <a:ahLst/>
              <a:cxnLst/>
              <a:rect l="l" t="t" r="r" b="b"/>
              <a:pathLst>
                <a:path w="3642" h="5993" extrusionOk="0">
                  <a:moveTo>
                    <a:pt x="0" y="1"/>
                  </a:moveTo>
                  <a:lnTo>
                    <a:pt x="0" y="5992"/>
                  </a:lnTo>
                  <a:lnTo>
                    <a:pt x="3642" y="5992"/>
                  </a:lnTo>
                  <a:lnTo>
                    <a:pt x="3642" y="1"/>
                  </a:lnTo>
                  <a:close/>
                </a:path>
              </a:pathLst>
            </a:custGeom>
            <a:solidFill>
              <a:srgbClr val="8C2F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1017316" y="1382370"/>
              <a:ext cx="2074436" cy="1099175"/>
            </a:xfrm>
            <a:custGeom>
              <a:avLst/>
              <a:gdLst/>
              <a:ahLst/>
              <a:cxnLst/>
              <a:rect l="l" t="t" r="r" b="b"/>
              <a:pathLst>
                <a:path w="15385" h="8152" extrusionOk="0">
                  <a:moveTo>
                    <a:pt x="7708" y="0"/>
                  </a:moveTo>
                  <a:lnTo>
                    <a:pt x="3458" y="1742"/>
                  </a:lnTo>
                  <a:lnTo>
                    <a:pt x="0" y="7891"/>
                  </a:lnTo>
                  <a:lnTo>
                    <a:pt x="475" y="8151"/>
                  </a:lnTo>
                  <a:lnTo>
                    <a:pt x="3826" y="2191"/>
                  </a:lnTo>
                  <a:lnTo>
                    <a:pt x="7708" y="608"/>
                  </a:lnTo>
                  <a:lnTo>
                    <a:pt x="11559" y="2191"/>
                  </a:lnTo>
                  <a:lnTo>
                    <a:pt x="14909" y="8151"/>
                  </a:lnTo>
                  <a:lnTo>
                    <a:pt x="15384" y="7891"/>
                  </a:lnTo>
                  <a:lnTo>
                    <a:pt x="11926" y="1742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2988179" y="2556488"/>
              <a:ext cx="715839" cy="445090"/>
            </a:xfrm>
            <a:custGeom>
              <a:avLst/>
              <a:gdLst/>
              <a:ahLst/>
              <a:cxnLst/>
              <a:rect l="l" t="t" r="r" b="b"/>
              <a:pathLst>
                <a:path w="5309" h="3301" extrusionOk="0">
                  <a:moveTo>
                    <a:pt x="1" y="0"/>
                  </a:moveTo>
                  <a:lnTo>
                    <a:pt x="1" y="634"/>
                  </a:lnTo>
                  <a:lnTo>
                    <a:pt x="5067" y="3300"/>
                  </a:lnTo>
                  <a:lnTo>
                    <a:pt x="5308" y="28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3112900" y="2929704"/>
              <a:ext cx="224770" cy="221264"/>
            </a:xfrm>
            <a:custGeom>
              <a:avLst/>
              <a:gdLst/>
              <a:ahLst/>
              <a:cxnLst/>
              <a:rect l="l" t="t" r="r" b="b"/>
              <a:pathLst>
                <a:path w="1667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1666" y="1640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3141080" y="2958693"/>
              <a:ext cx="167465" cy="166656"/>
            </a:xfrm>
            <a:custGeom>
              <a:avLst/>
              <a:gdLst/>
              <a:ahLst/>
              <a:cxnLst/>
              <a:rect l="l" t="t" r="r" b="b"/>
              <a:pathLst>
                <a:path w="1242" h="1236" extrusionOk="0">
                  <a:moveTo>
                    <a:pt x="0" y="0"/>
                  </a:moveTo>
                  <a:lnTo>
                    <a:pt x="0" y="1235"/>
                  </a:lnTo>
                  <a:lnTo>
                    <a:pt x="1242" y="1235"/>
                  </a:lnTo>
                  <a:lnTo>
                    <a:pt x="1242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3209441" y="2929704"/>
              <a:ext cx="31686" cy="221264"/>
            </a:xfrm>
            <a:custGeom>
              <a:avLst/>
              <a:gdLst/>
              <a:ahLst/>
              <a:cxnLst/>
              <a:rect l="l" t="t" r="r" b="b"/>
              <a:pathLst>
                <a:path w="235" h="1641" extrusionOk="0">
                  <a:moveTo>
                    <a:pt x="0" y="0"/>
                  </a:moveTo>
                  <a:lnTo>
                    <a:pt x="0" y="1640"/>
                  </a:lnTo>
                  <a:lnTo>
                    <a:pt x="234" y="164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3112900" y="3022738"/>
              <a:ext cx="224770" cy="35192"/>
            </a:xfrm>
            <a:custGeom>
              <a:avLst/>
              <a:gdLst/>
              <a:ahLst/>
              <a:cxnLst/>
              <a:rect l="l" t="t" r="r" b="b"/>
              <a:pathLst>
                <a:path w="1667" h="261" extrusionOk="0">
                  <a:moveTo>
                    <a:pt x="0" y="0"/>
                  </a:moveTo>
                  <a:lnTo>
                    <a:pt x="0" y="260"/>
                  </a:lnTo>
                  <a:lnTo>
                    <a:pt x="1666" y="260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3525117" y="3190874"/>
              <a:ext cx="56496" cy="210208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19" y="1558"/>
                  </a:lnTo>
                  <a:lnTo>
                    <a:pt x="419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3666962" y="3190874"/>
              <a:ext cx="57305" cy="210208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6" y="0"/>
                  </a:moveTo>
                  <a:lnTo>
                    <a:pt x="0" y="291"/>
                  </a:lnTo>
                  <a:lnTo>
                    <a:pt x="0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809481" y="3190874"/>
              <a:ext cx="57440" cy="210208"/>
            </a:xfrm>
            <a:custGeom>
              <a:avLst/>
              <a:gdLst/>
              <a:ahLst/>
              <a:cxnLst/>
              <a:rect l="l" t="t" r="r" b="b"/>
              <a:pathLst>
                <a:path w="426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3952135" y="3190874"/>
              <a:ext cx="56496" cy="210208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19" y="1558"/>
                  </a:lnTo>
                  <a:lnTo>
                    <a:pt x="419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4093845" y="3190874"/>
              <a:ext cx="57440" cy="210208"/>
            </a:xfrm>
            <a:custGeom>
              <a:avLst/>
              <a:gdLst/>
              <a:ahLst/>
              <a:cxnLst/>
              <a:rect l="l" t="t" r="r" b="b"/>
              <a:pathLst>
                <a:path w="426" h="1559" extrusionOk="0">
                  <a:moveTo>
                    <a:pt x="216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4236499" y="3190874"/>
              <a:ext cx="57305" cy="210208"/>
            </a:xfrm>
            <a:custGeom>
              <a:avLst/>
              <a:gdLst/>
              <a:ahLst/>
              <a:cxnLst/>
              <a:rect l="l" t="t" r="r" b="b"/>
              <a:pathLst>
                <a:path w="425" h="1559" extrusionOk="0">
                  <a:moveTo>
                    <a:pt x="210" y="0"/>
                  </a:moveTo>
                  <a:lnTo>
                    <a:pt x="1" y="291"/>
                  </a:lnTo>
                  <a:lnTo>
                    <a:pt x="1" y="1558"/>
                  </a:lnTo>
                  <a:lnTo>
                    <a:pt x="425" y="1558"/>
                  </a:lnTo>
                  <a:lnTo>
                    <a:pt x="425" y="291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4379153" y="3190874"/>
              <a:ext cx="56496" cy="210208"/>
            </a:xfrm>
            <a:custGeom>
              <a:avLst/>
              <a:gdLst/>
              <a:ahLst/>
              <a:cxnLst/>
              <a:rect l="l" t="t" r="r" b="b"/>
              <a:pathLst>
                <a:path w="419" h="1559" extrusionOk="0">
                  <a:moveTo>
                    <a:pt x="209" y="0"/>
                  </a:moveTo>
                  <a:lnTo>
                    <a:pt x="0" y="291"/>
                  </a:lnTo>
                  <a:lnTo>
                    <a:pt x="0" y="1558"/>
                  </a:lnTo>
                  <a:lnTo>
                    <a:pt x="418" y="1558"/>
                  </a:lnTo>
                  <a:lnTo>
                    <a:pt x="418" y="291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3443145" y="3265974"/>
              <a:ext cx="1013675" cy="31687"/>
            </a:xfrm>
            <a:custGeom>
              <a:avLst/>
              <a:gdLst/>
              <a:ahLst/>
              <a:cxnLst/>
              <a:rect l="l" t="t" r="r" b="b"/>
              <a:pathLst>
                <a:path w="8418" h="235" extrusionOk="0">
                  <a:moveTo>
                    <a:pt x="1" y="0"/>
                  </a:moveTo>
                  <a:lnTo>
                    <a:pt x="1" y="235"/>
                  </a:lnTo>
                  <a:lnTo>
                    <a:pt x="8418" y="235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443145" y="3336898"/>
              <a:ext cx="1013675" cy="32496"/>
            </a:xfrm>
            <a:custGeom>
              <a:avLst/>
              <a:gdLst/>
              <a:ahLst/>
              <a:cxnLst/>
              <a:rect l="l" t="t" r="r" b="b"/>
              <a:pathLst>
                <a:path w="8418" h="241" extrusionOk="0">
                  <a:moveTo>
                    <a:pt x="1" y="0"/>
                  </a:moveTo>
                  <a:lnTo>
                    <a:pt x="1" y="241"/>
                  </a:lnTo>
                  <a:lnTo>
                    <a:pt x="8418" y="241"/>
                  </a:lnTo>
                  <a:lnTo>
                    <a:pt x="8418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3482510" y="2262554"/>
              <a:ext cx="1013690" cy="821684"/>
            </a:xfrm>
            <a:custGeom>
              <a:avLst/>
              <a:gdLst/>
              <a:ahLst/>
              <a:cxnLst/>
              <a:rect l="l" t="t" r="r" b="b"/>
              <a:pathLst>
                <a:path w="7518" h="6094" extrusionOk="0">
                  <a:moveTo>
                    <a:pt x="3775" y="1"/>
                  </a:moveTo>
                  <a:cubicBezTo>
                    <a:pt x="0" y="4801"/>
                    <a:pt x="3775" y="6093"/>
                    <a:pt x="3775" y="6093"/>
                  </a:cubicBezTo>
                  <a:cubicBezTo>
                    <a:pt x="3775" y="6093"/>
                    <a:pt x="7518" y="4801"/>
                    <a:pt x="3775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3763368" y="2262554"/>
              <a:ext cx="228141" cy="821684"/>
            </a:xfrm>
            <a:custGeom>
              <a:avLst/>
              <a:gdLst/>
              <a:ahLst/>
              <a:cxnLst/>
              <a:rect l="l" t="t" r="r" b="b"/>
              <a:pathLst>
                <a:path w="1692" h="6094" extrusionOk="0">
                  <a:moveTo>
                    <a:pt x="1692" y="1"/>
                  </a:moveTo>
                  <a:cubicBezTo>
                    <a:pt x="425" y="1584"/>
                    <a:pt x="1" y="2800"/>
                    <a:pt x="1" y="3718"/>
                  </a:cubicBezTo>
                  <a:cubicBezTo>
                    <a:pt x="1" y="5517"/>
                    <a:pt x="1692" y="6093"/>
                    <a:pt x="1692" y="6093"/>
                  </a:cubicBezTo>
                  <a:lnTo>
                    <a:pt x="1692" y="1"/>
                  </a:lnTo>
                  <a:close/>
                </a:path>
              </a:pathLst>
            </a:custGeom>
            <a:solidFill>
              <a:srgbClr val="6DA3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3973439" y="2758062"/>
              <a:ext cx="31821" cy="720423"/>
            </a:xfrm>
            <a:custGeom>
              <a:avLst/>
              <a:gdLst/>
              <a:ahLst/>
              <a:cxnLst/>
              <a:rect l="l" t="t" r="r" b="b"/>
              <a:pathLst>
                <a:path w="236" h="5343" extrusionOk="0">
                  <a:moveTo>
                    <a:pt x="118" y="1"/>
                  </a:moveTo>
                  <a:cubicBezTo>
                    <a:pt x="60" y="1"/>
                    <a:pt x="1" y="34"/>
                    <a:pt x="1" y="100"/>
                  </a:cubicBezTo>
                  <a:lnTo>
                    <a:pt x="1" y="5243"/>
                  </a:lnTo>
                  <a:cubicBezTo>
                    <a:pt x="1" y="5310"/>
                    <a:pt x="60" y="5343"/>
                    <a:pt x="118" y="5343"/>
                  </a:cubicBezTo>
                  <a:cubicBezTo>
                    <a:pt x="177" y="5343"/>
                    <a:pt x="235" y="5310"/>
                    <a:pt x="235" y="5243"/>
                  </a:cubicBezTo>
                  <a:lnTo>
                    <a:pt x="235" y="100"/>
                  </a:lnTo>
                  <a:cubicBezTo>
                    <a:pt x="235" y="34"/>
                    <a:pt x="177" y="1"/>
                    <a:pt x="118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3855594" y="2827366"/>
              <a:ext cx="157757" cy="136992"/>
            </a:xfrm>
            <a:custGeom>
              <a:avLst/>
              <a:gdLst/>
              <a:ahLst/>
              <a:cxnLst/>
              <a:rect l="l" t="t" r="r" b="b"/>
              <a:pathLst>
                <a:path w="1170" h="1016" extrusionOk="0">
                  <a:moveTo>
                    <a:pt x="161" y="0"/>
                  </a:moveTo>
                  <a:cubicBezTo>
                    <a:pt x="74" y="0"/>
                    <a:pt x="1" y="112"/>
                    <a:pt x="83" y="194"/>
                  </a:cubicBezTo>
                  <a:cubicBezTo>
                    <a:pt x="375" y="454"/>
                    <a:pt x="634" y="720"/>
                    <a:pt x="926" y="986"/>
                  </a:cubicBezTo>
                  <a:cubicBezTo>
                    <a:pt x="948" y="1007"/>
                    <a:pt x="972" y="1016"/>
                    <a:pt x="995" y="1016"/>
                  </a:cubicBezTo>
                  <a:cubicBezTo>
                    <a:pt x="1087" y="1016"/>
                    <a:pt x="1170" y="882"/>
                    <a:pt x="1084" y="796"/>
                  </a:cubicBezTo>
                  <a:cubicBezTo>
                    <a:pt x="793" y="562"/>
                    <a:pt x="533" y="296"/>
                    <a:pt x="242" y="36"/>
                  </a:cubicBezTo>
                  <a:cubicBezTo>
                    <a:pt x="216" y="11"/>
                    <a:pt x="188" y="0"/>
                    <a:pt x="161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3966293" y="2759411"/>
              <a:ext cx="156948" cy="137127"/>
            </a:xfrm>
            <a:custGeom>
              <a:avLst/>
              <a:gdLst/>
              <a:ahLst/>
              <a:cxnLst/>
              <a:rect l="l" t="t" r="r" b="b"/>
              <a:pathLst>
                <a:path w="1164" h="1017" extrusionOk="0">
                  <a:moveTo>
                    <a:pt x="999" y="1"/>
                  </a:moveTo>
                  <a:cubicBezTo>
                    <a:pt x="973" y="1"/>
                    <a:pt x="946" y="11"/>
                    <a:pt x="922" y="33"/>
                  </a:cubicBezTo>
                  <a:cubicBezTo>
                    <a:pt x="630" y="299"/>
                    <a:pt x="371" y="565"/>
                    <a:pt x="105" y="800"/>
                  </a:cubicBezTo>
                  <a:cubicBezTo>
                    <a:pt x="0" y="884"/>
                    <a:pt x="91" y="1016"/>
                    <a:pt x="187" y="1016"/>
                  </a:cubicBezTo>
                  <a:cubicBezTo>
                    <a:pt x="214" y="1016"/>
                    <a:pt x="240" y="1006"/>
                    <a:pt x="263" y="983"/>
                  </a:cubicBezTo>
                  <a:cubicBezTo>
                    <a:pt x="529" y="724"/>
                    <a:pt x="820" y="458"/>
                    <a:pt x="1080" y="192"/>
                  </a:cubicBezTo>
                  <a:cubicBezTo>
                    <a:pt x="1163" y="113"/>
                    <a:pt x="1087" y="1"/>
                    <a:pt x="999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3414958" y="2554601"/>
              <a:ext cx="444281" cy="632915"/>
            </a:xfrm>
            <a:custGeom>
              <a:avLst/>
              <a:gdLst/>
              <a:ahLst/>
              <a:cxnLst/>
              <a:rect l="l" t="t" r="r" b="b"/>
              <a:pathLst>
                <a:path w="3295" h="4694" extrusionOk="0">
                  <a:moveTo>
                    <a:pt x="1635" y="1"/>
                  </a:moveTo>
                  <a:cubicBezTo>
                    <a:pt x="869" y="1"/>
                    <a:pt x="235" y="634"/>
                    <a:pt x="235" y="1394"/>
                  </a:cubicBezTo>
                  <a:cubicBezTo>
                    <a:pt x="235" y="1609"/>
                    <a:pt x="286" y="1818"/>
                    <a:pt x="368" y="1977"/>
                  </a:cubicBezTo>
                  <a:cubicBezTo>
                    <a:pt x="128" y="2268"/>
                    <a:pt x="1" y="2635"/>
                    <a:pt x="1" y="3060"/>
                  </a:cubicBezTo>
                  <a:cubicBezTo>
                    <a:pt x="1" y="3959"/>
                    <a:pt x="736" y="4694"/>
                    <a:pt x="1635" y="4694"/>
                  </a:cubicBezTo>
                  <a:cubicBezTo>
                    <a:pt x="2560" y="4694"/>
                    <a:pt x="3294" y="3959"/>
                    <a:pt x="3294" y="3060"/>
                  </a:cubicBezTo>
                  <a:cubicBezTo>
                    <a:pt x="3294" y="2635"/>
                    <a:pt x="3168" y="2268"/>
                    <a:pt x="2927" y="1977"/>
                  </a:cubicBezTo>
                  <a:cubicBezTo>
                    <a:pt x="3009" y="1818"/>
                    <a:pt x="3060" y="1609"/>
                    <a:pt x="3060" y="1394"/>
                  </a:cubicBezTo>
                  <a:cubicBezTo>
                    <a:pt x="3060" y="634"/>
                    <a:pt x="2427" y="1"/>
                    <a:pt x="1635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414958" y="2554601"/>
              <a:ext cx="220455" cy="632915"/>
            </a:xfrm>
            <a:custGeom>
              <a:avLst/>
              <a:gdLst/>
              <a:ahLst/>
              <a:cxnLst/>
              <a:rect l="l" t="t" r="r" b="b"/>
              <a:pathLst>
                <a:path w="1635" h="4694" extrusionOk="0">
                  <a:moveTo>
                    <a:pt x="1635" y="1"/>
                  </a:moveTo>
                  <a:cubicBezTo>
                    <a:pt x="869" y="1"/>
                    <a:pt x="235" y="634"/>
                    <a:pt x="235" y="1394"/>
                  </a:cubicBezTo>
                  <a:cubicBezTo>
                    <a:pt x="235" y="1609"/>
                    <a:pt x="286" y="1818"/>
                    <a:pt x="368" y="1977"/>
                  </a:cubicBezTo>
                  <a:cubicBezTo>
                    <a:pt x="128" y="2268"/>
                    <a:pt x="1" y="2635"/>
                    <a:pt x="1" y="3060"/>
                  </a:cubicBezTo>
                  <a:cubicBezTo>
                    <a:pt x="1" y="3959"/>
                    <a:pt x="736" y="4694"/>
                    <a:pt x="1635" y="4694"/>
                  </a:cubicBezTo>
                  <a:lnTo>
                    <a:pt x="1635" y="1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620849" y="2943187"/>
              <a:ext cx="32495" cy="535295"/>
            </a:xfrm>
            <a:custGeom>
              <a:avLst/>
              <a:gdLst/>
              <a:ahLst/>
              <a:cxnLst/>
              <a:rect l="l" t="t" r="r" b="b"/>
              <a:pathLst>
                <a:path w="241" h="3970" extrusionOk="0">
                  <a:moveTo>
                    <a:pt x="121" y="0"/>
                  </a:moveTo>
                  <a:cubicBezTo>
                    <a:pt x="60" y="0"/>
                    <a:pt x="0" y="32"/>
                    <a:pt x="0" y="95"/>
                  </a:cubicBezTo>
                  <a:lnTo>
                    <a:pt x="0" y="3870"/>
                  </a:lnTo>
                  <a:cubicBezTo>
                    <a:pt x="0" y="3937"/>
                    <a:pt x="60" y="3970"/>
                    <a:pt x="121" y="3970"/>
                  </a:cubicBezTo>
                  <a:cubicBezTo>
                    <a:pt x="181" y="3970"/>
                    <a:pt x="241" y="3937"/>
                    <a:pt x="241" y="3870"/>
                  </a:cubicBezTo>
                  <a:lnTo>
                    <a:pt x="241" y="95"/>
                  </a:lnTo>
                  <a:cubicBezTo>
                    <a:pt x="241" y="32"/>
                    <a:pt x="181" y="0"/>
                    <a:pt x="121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3503544" y="3012221"/>
              <a:ext cx="157218" cy="136992"/>
            </a:xfrm>
            <a:custGeom>
              <a:avLst/>
              <a:gdLst/>
              <a:ahLst/>
              <a:cxnLst/>
              <a:rect l="l" t="t" r="r" b="b"/>
              <a:pathLst>
                <a:path w="1166" h="1016" extrusionOk="0">
                  <a:moveTo>
                    <a:pt x="163" y="1"/>
                  </a:moveTo>
                  <a:cubicBezTo>
                    <a:pt x="77" y="1"/>
                    <a:pt x="0" y="113"/>
                    <a:pt x="79" y="191"/>
                  </a:cubicBezTo>
                  <a:cubicBezTo>
                    <a:pt x="345" y="457"/>
                    <a:pt x="636" y="723"/>
                    <a:pt x="896" y="983"/>
                  </a:cubicBezTo>
                  <a:cubicBezTo>
                    <a:pt x="919" y="1006"/>
                    <a:pt x="945" y="1016"/>
                    <a:pt x="971" y="1016"/>
                  </a:cubicBezTo>
                  <a:cubicBezTo>
                    <a:pt x="1069" y="1016"/>
                    <a:pt x="1165" y="884"/>
                    <a:pt x="1086" y="799"/>
                  </a:cubicBezTo>
                  <a:cubicBezTo>
                    <a:pt x="794" y="565"/>
                    <a:pt x="528" y="299"/>
                    <a:pt x="237" y="33"/>
                  </a:cubicBezTo>
                  <a:cubicBezTo>
                    <a:pt x="214" y="10"/>
                    <a:pt x="188" y="1"/>
                    <a:pt x="163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613433" y="2944266"/>
              <a:ext cx="157218" cy="137532"/>
            </a:xfrm>
            <a:custGeom>
              <a:avLst/>
              <a:gdLst/>
              <a:ahLst/>
              <a:cxnLst/>
              <a:rect l="l" t="t" r="r" b="b"/>
              <a:pathLst>
                <a:path w="1166" h="1020" extrusionOk="0">
                  <a:moveTo>
                    <a:pt x="1006" y="1"/>
                  </a:moveTo>
                  <a:cubicBezTo>
                    <a:pt x="980" y="1"/>
                    <a:pt x="953" y="11"/>
                    <a:pt x="929" y="37"/>
                  </a:cubicBezTo>
                  <a:cubicBezTo>
                    <a:pt x="638" y="303"/>
                    <a:pt x="372" y="562"/>
                    <a:pt x="81" y="803"/>
                  </a:cubicBezTo>
                  <a:cubicBezTo>
                    <a:pt x="1" y="888"/>
                    <a:pt x="98" y="1019"/>
                    <a:pt x="195" y="1019"/>
                  </a:cubicBezTo>
                  <a:cubicBezTo>
                    <a:pt x="221" y="1019"/>
                    <a:pt x="248" y="1010"/>
                    <a:pt x="271" y="987"/>
                  </a:cubicBezTo>
                  <a:cubicBezTo>
                    <a:pt x="530" y="721"/>
                    <a:pt x="822" y="461"/>
                    <a:pt x="1088" y="195"/>
                  </a:cubicBezTo>
                  <a:cubicBezTo>
                    <a:pt x="1165" y="113"/>
                    <a:pt x="1091" y="1"/>
                    <a:pt x="1006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1" name="Google Shape;121;p17"/>
          <p:cNvSpPr/>
          <p:nvPr/>
        </p:nvSpPr>
        <p:spPr>
          <a:xfrm>
            <a:off x="9986737" y="-1638433"/>
            <a:ext cx="3908800" cy="390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F8E44C-631A-B6E2-B22E-7862F39E103F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3" name="Picture 2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F9261298-D9E3-DA6B-F439-1EF8C486E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4" name="Picture 3" descr="A red and blue logo&#10;&#10;Description automatically generated">
              <a:extLst>
                <a:ext uri="{FF2B5EF4-FFF2-40B4-BE49-F238E27FC236}">
                  <a16:creationId xmlns:a16="http://schemas.microsoft.com/office/drawing/2014/main" id="{07B71B7C-80C6-259D-2187-BCFD7CB03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4318A-B125-618E-08BC-2D41EFAB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39B4B-375A-4133-8C82-62261FF02515}" type="datetime1">
              <a:rPr lang="en-US" smtClean="0"/>
              <a:t>9/12/2024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61068-B2BD-64A9-BD52-9C811DDB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3CE06-3E8F-9F70-E4BF-5D7F7408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255375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IoT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green plant in a glass case&#10;&#10;Description automatically generated">
            <a:extLst>
              <a:ext uri="{FF2B5EF4-FFF2-40B4-BE49-F238E27FC236}">
                <a16:creationId xmlns:a16="http://schemas.microsoft.com/office/drawing/2014/main" id="{6040B1DB-D427-E643-0783-4979E582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81" y="1845426"/>
            <a:ext cx="10057184" cy="445030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89AA5AA-824A-661D-852C-3AD362C5756F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7FDD5346-6A46-6531-988B-BEF050E5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F1168D07-1D10-AC43-7989-F3E6B1767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BD1354-91A0-ED77-59A4-969A3B03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0E085-BCFD-4D4A-8916-D93380BA6346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789BDE-830A-7B25-9837-186919B94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298;p27">
            <a:extLst>
              <a:ext uri="{FF2B5EF4-FFF2-40B4-BE49-F238E27FC236}">
                <a16:creationId xmlns:a16="http://schemas.microsoft.com/office/drawing/2014/main" id="{276BD0D3-6FE2-CEDF-10AA-B133D68AF7D6}"/>
              </a:ext>
            </a:extLst>
          </p:cNvPr>
          <p:cNvGrpSpPr/>
          <p:nvPr/>
        </p:nvGrpSpPr>
        <p:grpSpPr>
          <a:xfrm>
            <a:off x="911076" y="2479993"/>
            <a:ext cx="5184924" cy="2274570"/>
            <a:chOff x="484356" y="1299774"/>
            <a:chExt cx="3520708" cy="1492891"/>
          </a:xfrm>
        </p:grpSpPr>
        <p:sp>
          <p:nvSpPr>
            <p:cNvPr id="4" name="Google Shape;1299;p27">
              <a:extLst>
                <a:ext uri="{FF2B5EF4-FFF2-40B4-BE49-F238E27FC236}">
                  <a16:creationId xmlns:a16="http://schemas.microsoft.com/office/drawing/2014/main" id="{1F498763-4871-9EF3-2B55-51ABB811344B}"/>
                </a:ext>
              </a:extLst>
            </p:cNvPr>
            <p:cNvSpPr/>
            <p:nvPr/>
          </p:nvSpPr>
          <p:spPr>
            <a:xfrm>
              <a:off x="484356" y="2230945"/>
              <a:ext cx="3520708" cy="124868"/>
            </a:xfrm>
            <a:custGeom>
              <a:avLst/>
              <a:gdLst/>
              <a:ahLst/>
              <a:cxnLst/>
              <a:rect l="l" t="t" r="r" b="b"/>
              <a:pathLst>
                <a:path w="18327" h="650" extrusionOk="0">
                  <a:moveTo>
                    <a:pt x="0" y="0"/>
                  </a:moveTo>
                  <a:lnTo>
                    <a:pt x="0" y="650"/>
                  </a:lnTo>
                  <a:lnTo>
                    <a:pt x="18327" y="650"/>
                  </a:lnTo>
                  <a:lnTo>
                    <a:pt x="18327" y="0"/>
                  </a:ln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00;p27">
              <a:extLst>
                <a:ext uri="{FF2B5EF4-FFF2-40B4-BE49-F238E27FC236}">
                  <a16:creationId xmlns:a16="http://schemas.microsoft.com/office/drawing/2014/main" id="{D24CAF07-3F01-36C8-E0FE-F4C19E74E8EF}"/>
                </a:ext>
              </a:extLst>
            </p:cNvPr>
            <p:cNvSpPr/>
            <p:nvPr/>
          </p:nvSpPr>
          <p:spPr>
            <a:xfrm>
              <a:off x="484356" y="2355626"/>
              <a:ext cx="3520708" cy="437039"/>
            </a:xfrm>
            <a:custGeom>
              <a:avLst/>
              <a:gdLst/>
              <a:ahLst/>
              <a:cxnLst/>
              <a:rect l="l" t="t" r="r" b="b"/>
              <a:pathLst>
                <a:path w="18327" h="2275" extrusionOk="0">
                  <a:moveTo>
                    <a:pt x="0" y="1"/>
                  </a:moveTo>
                  <a:lnTo>
                    <a:pt x="0" y="1518"/>
                  </a:lnTo>
                  <a:cubicBezTo>
                    <a:pt x="0" y="1937"/>
                    <a:pt x="338" y="2275"/>
                    <a:pt x="757" y="2275"/>
                  </a:cubicBezTo>
                  <a:lnTo>
                    <a:pt x="17580" y="2275"/>
                  </a:lnTo>
                  <a:cubicBezTo>
                    <a:pt x="18002" y="2275"/>
                    <a:pt x="18327" y="1937"/>
                    <a:pt x="18327" y="1518"/>
                  </a:cubicBezTo>
                  <a:lnTo>
                    <a:pt x="18327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01;p27">
              <a:extLst>
                <a:ext uri="{FF2B5EF4-FFF2-40B4-BE49-F238E27FC236}">
                  <a16:creationId xmlns:a16="http://schemas.microsoft.com/office/drawing/2014/main" id="{FE6E2A00-E6CE-4F48-5374-963BF0123261}"/>
                </a:ext>
              </a:extLst>
            </p:cNvPr>
            <p:cNvSpPr/>
            <p:nvPr/>
          </p:nvSpPr>
          <p:spPr>
            <a:xfrm>
              <a:off x="3755463" y="2400004"/>
              <a:ext cx="130055" cy="132552"/>
            </a:xfrm>
            <a:custGeom>
              <a:avLst/>
              <a:gdLst/>
              <a:ahLst/>
              <a:cxnLst/>
              <a:rect l="l" t="t" r="r" b="b"/>
              <a:pathLst>
                <a:path w="677" h="690" extrusionOk="0">
                  <a:moveTo>
                    <a:pt x="338" y="0"/>
                  </a:moveTo>
                  <a:cubicBezTo>
                    <a:pt x="147" y="0"/>
                    <a:pt x="0" y="150"/>
                    <a:pt x="0" y="338"/>
                  </a:cubicBezTo>
                  <a:cubicBezTo>
                    <a:pt x="0" y="527"/>
                    <a:pt x="147" y="689"/>
                    <a:pt x="338" y="689"/>
                  </a:cubicBezTo>
                  <a:cubicBezTo>
                    <a:pt x="527" y="689"/>
                    <a:pt x="676" y="527"/>
                    <a:pt x="676" y="338"/>
                  </a:cubicBezTo>
                  <a:cubicBezTo>
                    <a:pt x="676" y="150"/>
                    <a:pt x="527" y="0"/>
                    <a:pt x="338" y="0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2;p27">
              <a:extLst>
                <a:ext uri="{FF2B5EF4-FFF2-40B4-BE49-F238E27FC236}">
                  <a16:creationId xmlns:a16="http://schemas.microsoft.com/office/drawing/2014/main" id="{4E085463-096E-1939-A12F-A790FEFC6C52}"/>
                </a:ext>
              </a:extLst>
            </p:cNvPr>
            <p:cNvSpPr/>
            <p:nvPr/>
          </p:nvSpPr>
          <p:spPr>
            <a:xfrm>
              <a:off x="3440398" y="2574058"/>
              <a:ext cx="93747" cy="93747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244" y="1"/>
                  </a:moveTo>
                  <a:cubicBezTo>
                    <a:pt x="111" y="1"/>
                    <a:pt x="0" y="108"/>
                    <a:pt x="0" y="244"/>
                  </a:cubicBezTo>
                  <a:cubicBezTo>
                    <a:pt x="0" y="381"/>
                    <a:pt x="111" y="488"/>
                    <a:pt x="244" y="488"/>
                  </a:cubicBezTo>
                  <a:cubicBezTo>
                    <a:pt x="380" y="488"/>
                    <a:pt x="487" y="381"/>
                    <a:pt x="487" y="244"/>
                  </a:cubicBezTo>
                  <a:cubicBezTo>
                    <a:pt x="487" y="108"/>
                    <a:pt x="380" y="1"/>
                    <a:pt x="244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3;p27">
              <a:extLst>
                <a:ext uri="{FF2B5EF4-FFF2-40B4-BE49-F238E27FC236}">
                  <a16:creationId xmlns:a16="http://schemas.microsoft.com/office/drawing/2014/main" id="{362E04F3-9072-4801-486F-37D4174F714B}"/>
                </a:ext>
              </a:extLst>
            </p:cNvPr>
            <p:cNvSpPr/>
            <p:nvPr/>
          </p:nvSpPr>
          <p:spPr>
            <a:xfrm>
              <a:off x="3258659" y="2493563"/>
              <a:ext cx="93939" cy="93747"/>
            </a:xfrm>
            <a:custGeom>
              <a:avLst/>
              <a:gdLst/>
              <a:ahLst/>
              <a:cxnLst/>
              <a:rect l="l" t="t" r="r" b="b"/>
              <a:pathLst>
                <a:path w="489" h="488" extrusionOk="0">
                  <a:moveTo>
                    <a:pt x="244" y="1"/>
                  </a:moveTo>
                  <a:cubicBezTo>
                    <a:pt x="108" y="1"/>
                    <a:pt x="1" y="108"/>
                    <a:pt x="1" y="244"/>
                  </a:cubicBezTo>
                  <a:cubicBezTo>
                    <a:pt x="1" y="378"/>
                    <a:pt x="108" y="488"/>
                    <a:pt x="244" y="488"/>
                  </a:cubicBezTo>
                  <a:cubicBezTo>
                    <a:pt x="378" y="488"/>
                    <a:pt x="488" y="378"/>
                    <a:pt x="488" y="244"/>
                  </a:cubicBezTo>
                  <a:cubicBezTo>
                    <a:pt x="488" y="108"/>
                    <a:pt x="378" y="1"/>
                    <a:pt x="244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4;p27">
              <a:extLst>
                <a:ext uri="{FF2B5EF4-FFF2-40B4-BE49-F238E27FC236}">
                  <a16:creationId xmlns:a16="http://schemas.microsoft.com/office/drawing/2014/main" id="{E16A8386-670A-6CD6-57A7-7E7CCE5DE07B}"/>
                </a:ext>
              </a:extLst>
            </p:cNvPr>
            <p:cNvSpPr/>
            <p:nvPr/>
          </p:nvSpPr>
          <p:spPr>
            <a:xfrm>
              <a:off x="2800662" y="2574058"/>
              <a:ext cx="68197" cy="65124"/>
            </a:xfrm>
            <a:custGeom>
              <a:avLst/>
              <a:gdLst/>
              <a:ahLst/>
              <a:cxnLst/>
              <a:rect l="l" t="t" r="r" b="b"/>
              <a:pathLst>
                <a:path w="355" h="339" extrusionOk="0">
                  <a:moveTo>
                    <a:pt x="179" y="1"/>
                  </a:moveTo>
                  <a:cubicBezTo>
                    <a:pt x="82" y="1"/>
                    <a:pt x="1" y="69"/>
                    <a:pt x="1" y="163"/>
                  </a:cubicBezTo>
                  <a:cubicBezTo>
                    <a:pt x="1" y="270"/>
                    <a:pt x="82" y="339"/>
                    <a:pt x="179" y="339"/>
                  </a:cubicBezTo>
                  <a:cubicBezTo>
                    <a:pt x="273" y="339"/>
                    <a:pt x="355" y="270"/>
                    <a:pt x="355" y="163"/>
                  </a:cubicBezTo>
                  <a:cubicBezTo>
                    <a:pt x="355" y="69"/>
                    <a:pt x="273" y="1"/>
                    <a:pt x="179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05;p27">
              <a:extLst>
                <a:ext uri="{FF2B5EF4-FFF2-40B4-BE49-F238E27FC236}">
                  <a16:creationId xmlns:a16="http://schemas.microsoft.com/office/drawing/2014/main" id="{10F17436-D2D3-96CB-1E35-E54A0DC1865B}"/>
                </a:ext>
              </a:extLst>
            </p:cNvPr>
            <p:cNvSpPr/>
            <p:nvPr/>
          </p:nvSpPr>
          <p:spPr>
            <a:xfrm>
              <a:off x="2512300" y="2493563"/>
              <a:ext cx="93939" cy="93747"/>
            </a:xfrm>
            <a:custGeom>
              <a:avLst/>
              <a:gdLst/>
              <a:ahLst/>
              <a:cxnLst/>
              <a:rect l="l" t="t" r="r" b="b"/>
              <a:pathLst>
                <a:path w="489" h="488" extrusionOk="0">
                  <a:moveTo>
                    <a:pt x="245" y="1"/>
                  </a:moveTo>
                  <a:cubicBezTo>
                    <a:pt x="108" y="1"/>
                    <a:pt x="1" y="108"/>
                    <a:pt x="1" y="244"/>
                  </a:cubicBezTo>
                  <a:cubicBezTo>
                    <a:pt x="1" y="378"/>
                    <a:pt x="108" y="488"/>
                    <a:pt x="245" y="488"/>
                  </a:cubicBezTo>
                  <a:cubicBezTo>
                    <a:pt x="381" y="488"/>
                    <a:pt x="488" y="378"/>
                    <a:pt x="488" y="244"/>
                  </a:cubicBezTo>
                  <a:cubicBezTo>
                    <a:pt x="488" y="108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06;p27">
              <a:extLst>
                <a:ext uri="{FF2B5EF4-FFF2-40B4-BE49-F238E27FC236}">
                  <a16:creationId xmlns:a16="http://schemas.microsoft.com/office/drawing/2014/main" id="{1AE126B6-87E2-CD56-4F3A-7173B9107954}"/>
                </a:ext>
              </a:extLst>
            </p:cNvPr>
            <p:cNvSpPr/>
            <p:nvPr/>
          </p:nvSpPr>
          <p:spPr>
            <a:xfrm>
              <a:off x="2153625" y="2491065"/>
              <a:ext cx="88753" cy="90674"/>
            </a:xfrm>
            <a:custGeom>
              <a:avLst/>
              <a:gdLst/>
              <a:ahLst/>
              <a:cxnLst/>
              <a:rect l="l" t="t" r="r" b="b"/>
              <a:pathLst>
                <a:path w="462" h="472" extrusionOk="0">
                  <a:moveTo>
                    <a:pt x="231" y="1"/>
                  </a:moveTo>
                  <a:cubicBezTo>
                    <a:pt x="94" y="1"/>
                    <a:pt x="0" y="108"/>
                    <a:pt x="0" y="228"/>
                  </a:cubicBezTo>
                  <a:cubicBezTo>
                    <a:pt x="0" y="365"/>
                    <a:pt x="94" y="472"/>
                    <a:pt x="231" y="472"/>
                  </a:cubicBezTo>
                  <a:cubicBezTo>
                    <a:pt x="351" y="472"/>
                    <a:pt x="461" y="365"/>
                    <a:pt x="461" y="228"/>
                  </a:cubicBezTo>
                  <a:cubicBezTo>
                    <a:pt x="461" y="108"/>
                    <a:pt x="351" y="1"/>
                    <a:pt x="231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07;p27">
              <a:extLst>
                <a:ext uri="{FF2B5EF4-FFF2-40B4-BE49-F238E27FC236}">
                  <a16:creationId xmlns:a16="http://schemas.microsoft.com/office/drawing/2014/main" id="{C89612F0-FB95-9ADE-C7ED-C6902513D4AF}"/>
                </a:ext>
              </a:extLst>
            </p:cNvPr>
            <p:cNvSpPr/>
            <p:nvPr/>
          </p:nvSpPr>
          <p:spPr>
            <a:xfrm>
              <a:off x="2242189" y="2667617"/>
              <a:ext cx="57055" cy="60129"/>
            </a:xfrm>
            <a:custGeom>
              <a:avLst/>
              <a:gdLst/>
              <a:ahLst/>
              <a:cxnLst/>
              <a:rect l="l" t="t" r="r" b="b"/>
              <a:pathLst>
                <a:path w="297" h="313" extrusionOk="0">
                  <a:moveTo>
                    <a:pt x="147" y="1"/>
                  </a:moveTo>
                  <a:cubicBezTo>
                    <a:pt x="65" y="1"/>
                    <a:pt x="0" y="69"/>
                    <a:pt x="0" y="150"/>
                  </a:cubicBezTo>
                  <a:cubicBezTo>
                    <a:pt x="0" y="245"/>
                    <a:pt x="65" y="313"/>
                    <a:pt x="147" y="313"/>
                  </a:cubicBezTo>
                  <a:cubicBezTo>
                    <a:pt x="228" y="313"/>
                    <a:pt x="296" y="245"/>
                    <a:pt x="296" y="150"/>
                  </a:cubicBezTo>
                  <a:cubicBezTo>
                    <a:pt x="296" y="69"/>
                    <a:pt x="228" y="1"/>
                    <a:pt x="147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08;p27">
              <a:extLst>
                <a:ext uri="{FF2B5EF4-FFF2-40B4-BE49-F238E27FC236}">
                  <a16:creationId xmlns:a16="http://schemas.microsoft.com/office/drawing/2014/main" id="{A72CEC37-9CAC-DC26-63E9-0239F337065D}"/>
                </a:ext>
              </a:extLst>
            </p:cNvPr>
            <p:cNvSpPr/>
            <p:nvPr/>
          </p:nvSpPr>
          <p:spPr>
            <a:xfrm>
              <a:off x="1774202" y="2407496"/>
              <a:ext cx="116800" cy="117568"/>
            </a:xfrm>
            <a:custGeom>
              <a:avLst/>
              <a:gdLst/>
              <a:ahLst/>
              <a:cxnLst/>
              <a:rect l="l" t="t" r="r" b="b"/>
              <a:pathLst>
                <a:path w="608" h="612" extrusionOk="0">
                  <a:moveTo>
                    <a:pt x="309" y="0"/>
                  </a:moveTo>
                  <a:cubicBezTo>
                    <a:pt x="133" y="0"/>
                    <a:pt x="0" y="137"/>
                    <a:pt x="0" y="299"/>
                  </a:cubicBezTo>
                  <a:cubicBezTo>
                    <a:pt x="0" y="475"/>
                    <a:pt x="133" y="611"/>
                    <a:pt x="309" y="611"/>
                  </a:cubicBezTo>
                  <a:cubicBezTo>
                    <a:pt x="471" y="611"/>
                    <a:pt x="608" y="475"/>
                    <a:pt x="608" y="299"/>
                  </a:cubicBezTo>
                  <a:cubicBezTo>
                    <a:pt x="608" y="137"/>
                    <a:pt x="471" y="0"/>
                    <a:pt x="309" y="0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09;p27">
              <a:extLst>
                <a:ext uri="{FF2B5EF4-FFF2-40B4-BE49-F238E27FC236}">
                  <a16:creationId xmlns:a16="http://schemas.microsoft.com/office/drawing/2014/main" id="{46C9D5DA-F0A9-6837-C6CA-AE2F48FDBF35}"/>
                </a:ext>
              </a:extLst>
            </p:cNvPr>
            <p:cNvSpPr/>
            <p:nvPr/>
          </p:nvSpPr>
          <p:spPr>
            <a:xfrm>
              <a:off x="1355396" y="2493563"/>
              <a:ext cx="127558" cy="127558"/>
            </a:xfrm>
            <a:custGeom>
              <a:avLst/>
              <a:gdLst/>
              <a:ahLst/>
              <a:cxnLst/>
              <a:rect l="l" t="t" r="r" b="b"/>
              <a:pathLst>
                <a:path w="664" h="664" extrusionOk="0">
                  <a:moveTo>
                    <a:pt x="325" y="1"/>
                  </a:moveTo>
                  <a:cubicBezTo>
                    <a:pt x="150" y="1"/>
                    <a:pt x="1" y="150"/>
                    <a:pt x="1" y="339"/>
                  </a:cubicBezTo>
                  <a:cubicBezTo>
                    <a:pt x="1" y="514"/>
                    <a:pt x="150" y="663"/>
                    <a:pt x="325" y="663"/>
                  </a:cubicBezTo>
                  <a:cubicBezTo>
                    <a:pt x="514" y="663"/>
                    <a:pt x="663" y="514"/>
                    <a:pt x="663" y="339"/>
                  </a:cubicBezTo>
                  <a:cubicBezTo>
                    <a:pt x="663" y="150"/>
                    <a:pt x="514" y="1"/>
                    <a:pt x="325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0;p27">
              <a:extLst>
                <a:ext uri="{FF2B5EF4-FFF2-40B4-BE49-F238E27FC236}">
                  <a16:creationId xmlns:a16="http://schemas.microsoft.com/office/drawing/2014/main" id="{028C38BB-D6DD-681F-63E6-D0FF20124D3D}"/>
                </a:ext>
              </a:extLst>
            </p:cNvPr>
            <p:cNvSpPr/>
            <p:nvPr/>
          </p:nvSpPr>
          <p:spPr>
            <a:xfrm>
              <a:off x="1542706" y="2605372"/>
              <a:ext cx="91250" cy="91250"/>
            </a:xfrm>
            <a:custGeom>
              <a:avLst/>
              <a:gdLst/>
              <a:ahLst/>
              <a:cxnLst/>
              <a:rect l="l" t="t" r="r" b="b"/>
              <a:pathLst>
                <a:path w="475" h="475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0"/>
                    <a:pt x="107" y="474"/>
                    <a:pt x="244" y="474"/>
                  </a:cubicBezTo>
                  <a:cubicBezTo>
                    <a:pt x="364" y="474"/>
                    <a:pt x="474" y="380"/>
                    <a:pt x="474" y="244"/>
                  </a:cubicBezTo>
                  <a:cubicBezTo>
                    <a:pt x="474" y="107"/>
                    <a:pt x="364" y="0"/>
                    <a:pt x="244" y="0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11;p27">
              <a:extLst>
                <a:ext uri="{FF2B5EF4-FFF2-40B4-BE49-F238E27FC236}">
                  <a16:creationId xmlns:a16="http://schemas.microsoft.com/office/drawing/2014/main" id="{5E9CB701-9F14-C71A-D709-9AAD37260345}"/>
                </a:ext>
              </a:extLst>
            </p:cNvPr>
            <p:cNvSpPr/>
            <p:nvPr/>
          </p:nvSpPr>
          <p:spPr>
            <a:xfrm>
              <a:off x="1043405" y="2428629"/>
              <a:ext cx="111805" cy="111997"/>
            </a:xfrm>
            <a:custGeom>
              <a:avLst/>
              <a:gdLst/>
              <a:ahLst/>
              <a:cxnLst/>
              <a:rect l="l" t="t" r="r" b="b"/>
              <a:pathLst>
                <a:path w="582" h="583" extrusionOk="0">
                  <a:moveTo>
                    <a:pt x="283" y="1"/>
                  </a:moveTo>
                  <a:cubicBezTo>
                    <a:pt x="121" y="1"/>
                    <a:pt x="1" y="134"/>
                    <a:pt x="1" y="296"/>
                  </a:cubicBezTo>
                  <a:cubicBezTo>
                    <a:pt x="1" y="459"/>
                    <a:pt x="121" y="582"/>
                    <a:pt x="283" y="582"/>
                  </a:cubicBezTo>
                  <a:cubicBezTo>
                    <a:pt x="446" y="582"/>
                    <a:pt x="582" y="459"/>
                    <a:pt x="582" y="296"/>
                  </a:cubicBezTo>
                  <a:cubicBezTo>
                    <a:pt x="582" y="134"/>
                    <a:pt x="446" y="1"/>
                    <a:pt x="283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12;p27">
              <a:extLst>
                <a:ext uri="{FF2B5EF4-FFF2-40B4-BE49-F238E27FC236}">
                  <a16:creationId xmlns:a16="http://schemas.microsoft.com/office/drawing/2014/main" id="{E164490C-BE58-A18C-BFEE-B77EE72B2B64}"/>
                </a:ext>
              </a:extLst>
            </p:cNvPr>
            <p:cNvSpPr/>
            <p:nvPr/>
          </p:nvSpPr>
          <p:spPr>
            <a:xfrm>
              <a:off x="765033" y="2620933"/>
              <a:ext cx="88945" cy="88753"/>
            </a:xfrm>
            <a:custGeom>
              <a:avLst/>
              <a:gdLst/>
              <a:ahLst/>
              <a:cxnLst/>
              <a:rect l="l" t="t" r="r" b="b"/>
              <a:pathLst>
                <a:path w="463" h="462" extrusionOk="0">
                  <a:moveTo>
                    <a:pt x="231" y="0"/>
                  </a:moveTo>
                  <a:cubicBezTo>
                    <a:pt x="108" y="0"/>
                    <a:pt x="1" y="108"/>
                    <a:pt x="1" y="231"/>
                  </a:cubicBezTo>
                  <a:cubicBezTo>
                    <a:pt x="1" y="364"/>
                    <a:pt x="108" y="462"/>
                    <a:pt x="231" y="462"/>
                  </a:cubicBezTo>
                  <a:cubicBezTo>
                    <a:pt x="365" y="462"/>
                    <a:pt x="462" y="364"/>
                    <a:pt x="462" y="231"/>
                  </a:cubicBezTo>
                  <a:cubicBezTo>
                    <a:pt x="462" y="108"/>
                    <a:pt x="365" y="0"/>
                    <a:pt x="231" y="0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13;p27">
              <a:extLst>
                <a:ext uri="{FF2B5EF4-FFF2-40B4-BE49-F238E27FC236}">
                  <a16:creationId xmlns:a16="http://schemas.microsoft.com/office/drawing/2014/main" id="{45929320-6989-DC2D-3E1D-6052D5CBFBB0}"/>
                </a:ext>
              </a:extLst>
            </p:cNvPr>
            <p:cNvSpPr/>
            <p:nvPr/>
          </p:nvSpPr>
          <p:spPr>
            <a:xfrm>
              <a:off x="756964" y="2464938"/>
              <a:ext cx="91250" cy="93747"/>
            </a:xfrm>
            <a:custGeom>
              <a:avLst/>
              <a:gdLst/>
              <a:ahLst/>
              <a:cxnLst/>
              <a:rect l="l" t="t" r="r" b="b"/>
              <a:pathLst>
                <a:path w="475" h="488" extrusionOk="0">
                  <a:moveTo>
                    <a:pt x="244" y="0"/>
                  </a:moveTo>
                  <a:cubicBezTo>
                    <a:pt x="111" y="0"/>
                    <a:pt x="1" y="107"/>
                    <a:pt x="1" y="244"/>
                  </a:cubicBezTo>
                  <a:cubicBezTo>
                    <a:pt x="1" y="380"/>
                    <a:pt x="111" y="488"/>
                    <a:pt x="244" y="488"/>
                  </a:cubicBezTo>
                  <a:cubicBezTo>
                    <a:pt x="368" y="488"/>
                    <a:pt x="475" y="380"/>
                    <a:pt x="475" y="244"/>
                  </a:cubicBezTo>
                  <a:cubicBezTo>
                    <a:pt x="475" y="107"/>
                    <a:pt x="368" y="0"/>
                    <a:pt x="244" y="0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14;p27">
              <a:extLst>
                <a:ext uri="{FF2B5EF4-FFF2-40B4-BE49-F238E27FC236}">
                  <a16:creationId xmlns:a16="http://schemas.microsoft.com/office/drawing/2014/main" id="{287D90EA-F6CA-C3A0-5F8F-4162655EDF2E}"/>
                </a:ext>
              </a:extLst>
            </p:cNvPr>
            <p:cNvSpPr/>
            <p:nvPr/>
          </p:nvSpPr>
          <p:spPr>
            <a:xfrm>
              <a:off x="3445969" y="1323596"/>
              <a:ext cx="156181" cy="1014122"/>
            </a:xfrm>
            <a:custGeom>
              <a:avLst/>
              <a:gdLst/>
              <a:ahLst/>
              <a:cxnLst/>
              <a:rect l="l" t="t" r="r" b="b"/>
              <a:pathLst>
                <a:path w="813" h="5279" extrusionOk="0">
                  <a:moveTo>
                    <a:pt x="445" y="0"/>
                  </a:moveTo>
                  <a:lnTo>
                    <a:pt x="432" y="26"/>
                  </a:lnTo>
                  <a:cubicBezTo>
                    <a:pt x="432" y="26"/>
                    <a:pt x="445" y="39"/>
                    <a:pt x="458" y="39"/>
                  </a:cubicBezTo>
                  <a:cubicBezTo>
                    <a:pt x="458" y="39"/>
                    <a:pt x="475" y="52"/>
                    <a:pt x="501" y="68"/>
                  </a:cubicBezTo>
                  <a:cubicBezTo>
                    <a:pt x="527" y="81"/>
                    <a:pt x="582" y="120"/>
                    <a:pt x="621" y="176"/>
                  </a:cubicBezTo>
                  <a:cubicBezTo>
                    <a:pt x="663" y="244"/>
                    <a:pt x="702" y="325"/>
                    <a:pt x="718" y="419"/>
                  </a:cubicBezTo>
                  <a:cubicBezTo>
                    <a:pt x="718" y="526"/>
                    <a:pt x="689" y="637"/>
                    <a:pt x="608" y="731"/>
                  </a:cubicBezTo>
                  <a:cubicBezTo>
                    <a:pt x="569" y="770"/>
                    <a:pt x="527" y="812"/>
                    <a:pt x="475" y="838"/>
                  </a:cubicBezTo>
                  <a:cubicBezTo>
                    <a:pt x="445" y="838"/>
                    <a:pt x="432" y="851"/>
                    <a:pt x="419" y="864"/>
                  </a:cubicBezTo>
                  <a:cubicBezTo>
                    <a:pt x="393" y="864"/>
                    <a:pt x="377" y="881"/>
                    <a:pt x="364" y="894"/>
                  </a:cubicBezTo>
                  <a:cubicBezTo>
                    <a:pt x="338" y="906"/>
                    <a:pt x="325" y="919"/>
                    <a:pt x="312" y="932"/>
                  </a:cubicBezTo>
                  <a:cubicBezTo>
                    <a:pt x="296" y="945"/>
                    <a:pt x="270" y="962"/>
                    <a:pt x="257" y="975"/>
                  </a:cubicBezTo>
                  <a:cubicBezTo>
                    <a:pt x="134" y="1095"/>
                    <a:pt x="69" y="1270"/>
                    <a:pt x="26" y="1449"/>
                  </a:cubicBezTo>
                  <a:cubicBezTo>
                    <a:pt x="0" y="1624"/>
                    <a:pt x="0" y="1813"/>
                    <a:pt x="13" y="1988"/>
                  </a:cubicBezTo>
                  <a:cubicBezTo>
                    <a:pt x="26" y="2180"/>
                    <a:pt x="69" y="2368"/>
                    <a:pt x="121" y="2544"/>
                  </a:cubicBezTo>
                  <a:cubicBezTo>
                    <a:pt x="134" y="2599"/>
                    <a:pt x="150" y="2638"/>
                    <a:pt x="163" y="2680"/>
                  </a:cubicBezTo>
                  <a:lnTo>
                    <a:pt x="189" y="2719"/>
                  </a:lnTo>
                  <a:lnTo>
                    <a:pt x="202" y="2761"/>
                  </a:lnTo>
                  <a:lnTo>
                    <a:pt x="231" y="2813"/>
                  </a:lnTo>
                  <a:lnTo>
                    <a:pt x="244" y="2868"/>
                  </a:lnTo>
                  <a:cubicBezTo>
                    <a:pt x="257" y="2881"/>
                    <a:pt x="257" y="2911"/>
                    <a:pt x="270" y="2924"/>
                  </a:cubicBezTo>
                  <a:cubicBezTo>
                    <a:pt x="283" y="2963"/>
                    <a:pt x="296" y="3005"/>
                    <a:pt x="296" y="3044"/>
                  </a:cubicBezTo>
                  <a:cubicBezTo>
                    <a:pt x="338" y="3193"/>
                    <a:pt x="338" y="3356"/>
                    <a:pt x="338" y="3505"/>
                  </a:cubicBezTo>
                  <a:cubicBezTo>
                    <a:pt x="338" y="3668"/>
                    <a:pt x="312" y="3817"/>
                    <a:pt x="283" y="3950"/>
                  </a:cubicBezTo>
                  <a:cubicBezTo>
                    <a:pt x="257" y="4100"/>
                    <a:pt x="231" y="4236"/>
                    <a:pt x="189" y="4356"/>
                  </a:cubicBezTo>
                  <a:cubicBezTo>
                    <a:pt x="189" y="4372"/>
                    <a:pt x="176" y="4398"/>
                    <a:pt x="176" y="4411"/>
                  </a:cubicBezTo>
                  <a:cubicBezTo>
                    <a:pt x="176" y="4424"/>
                    <a:pt x="163" y="4437"/>
                    <a:pt x="163" y="4454"/>
                  </a:cubicBezTo>
                  <a:cubicBezTo>
                    <a:pt x="150" y="4493"/>
                    <a:pt x="150" y="4519"/>
                    <a:pt x="134" y="4561"/>
                  </a:cubicBezTo>
                  <a:cubicBezTo>
                    <a:pt x="121" y="4629"/>
                    <a:pt x="121" y="4681"/>
                    <a:pt x="108" y="4749"/>
                  </a:cubicBezTo>
                  <a:cubicBezTo>
                    <a:pt x="108" y="4860"/>
                    <a:pt x="121" y="4967"/>
                    <a:pt x="150" y="5048"/>
                  </a:cubicBezTo>
                  <a:cubicBezTo>
                    <a:pt x="163" y="5129"/>
                    <a:pt x="202" y="5197"/>
                    <a:pt x="231" y="5223"/>
                  </a:cubicBezTo>
                  <a:cubicBezTo>
                    <a:pt x="244" y="5249"/>
                    <a:pt x="257" y="5266"/>
                    <a:pt x="257" y="5266"/>
                  </a:cubicBezTo>
                  <a:lnTo>
                    <a:pt x="270" y="5279"/>
                  </a:lnTo>
                  <a:lnTo>
                    <a:pt x="296" y="5266"/>
                  </a:lnTo>
                  <a:lnTo>
                    <a:pt x="296" y="5249"/>
                  </a:lnTo>
                  <a:cubicBezTo>
                    <a:pt x="283" y="5236"/>
                    <a:pt x="283" y="5223"/>
                    <a:pt x="283" y="5197"/>
                  </a:cubicBezTo>
                  <a:cubicBezTo>
                    <a:pt x="270" y="5168"/>
                    <a:pt x="257" y="5103"/>
                    <a:pt x="257" y="5035"/>
                  </a:cubicBezTo>
                  <a:cubicBezTo>
                    <a:pt x="257" y="4967"/>
                    <a:pt x="270" y="4873"/>
                    <a:pt x="296" y="4778"/>
                  </a:cubicBezTo>
                  <a:cubicBezTo>
                    <a:pt x="312" y="4723"/>
                    <a:pt x="338" y="4668"/>
                    <a:pt x="351" y="4629"/>
                  </a:cubicBezTo>
                  <a:cubicBezTo>
                    <a:pt x="364" y="4600"/>
                    <a:pt x="377" y="4574"/>
                    <a:pt x="393" y="4548"/>
                  </a:cubicBezTo>
                  <a:cubicBezTo>
                    <a:pt x="393" y="4535"/>
                    <a:pt x="406" y="4519"/>
                    <a:pt x="406" y="4506"/>
                  </a:cubicBezTo>
                  <a:cubicBezTo>
                    <a:pt x="419" y="4493"/>
                    <a:pt x="432" y="4467"/>
                    <a:pt x="432" y="4454"/>
                  </a:cubicBezTo>
                  <a:cubicBezTo>
                    <a:pt x="501" y="4330"/>
                    <a:pt x="556" y="4181"/>
                    <a:pt x="595" y="4031"/>
                  </a:cubicBezTo>
                  <a:cubicBezTo>
                    <a:pt x="650" y="3869"/>
                    <a:pt x="676" y="3694"/>
                    <a:pt x="676" y="3518"/>
                  </a:cubicBezTo>
                  <a:cubicBezTo>
                    <a:pt x="676" y="3330"/>
                    <a:pt x="650" y="3138"/>
                    <a:pt x="595" y="2950"/>
                  </a:cubicBezTo>
                  <a:cubicBezTo>
                    <a:pt x="582" y="2911"/>
                    <a:pt x="556" y="2868"/>
                    <a:pt x="540" y="2813"/>
                  </a:cubicBezTo>
                  <a:cubicBezTo>
                    <a:pt x="527" y="2800"/>
                    <a:pt x="527" y="2774"/>
                    <a:pt x="514" y="2748"/>
                  </a:cubicBezTo>
                  <a:lnTo>
                    <a:pt x="475" y="2693"/>
                  </a:lnTo>
                  <a:lnTo>
                    <a:pt x="432" y="2625"/>
                  </a:lnTo>
                  <a:lnTo>
                    <a:pt x="419" y="2599"/>
                  </a:lnTo>
                  <a:lnTo>
                    <a:pt x="406" y="2570"/>
                  </a:lnTo>
                  <a:cubicBezTo>
                    <a:pt x="393" y="2544"/>
                    <a:pt x="377" y="2505"/>
                    <a:pt x="364" y="2462"/>
                  </a:cubicBezTo>
                  <a:cubicBezTo>
                    <a:pt x="312" y="2300"/>
                    <a:pt x="257" y="2138"/>
                    <a:pt x="231" y="1962"/>
                  </a:cubicBezTo>
                  <a:cubicBezTo>
                    <a:pt x="215" y="1800"/>
                    <a:pt x="202" y="1637"/>
                    <a:pt x="215" y="1475"/>
                  </a:cubicBezTo>
                  <a:cubicBezTo>
                    <a:pt x="231" y="1326"/>
                    <a:pt x="283" y="1176"/>
                    <a:pt x="364" y="1082"/>
                  </a:cubicBezTo>
                  <a:cubicBezTo>
                    <a:pt x="377" y="1069"/>
                    <a:pt x="393" y="1056"/>
                    <a:pt x="406" y="1043"/>
                  </a:cubicBezTo>
                  <a:cubicBezTo>
                    <a:pt x="419" y="1027"/>
                    <a:pt x="432" y="1014"/>
                    <a:pt x="445" y="1014"/>
                  </a:cubicBezTo>
                  <a:cubicBezTo>
                    <a:pt x="458" y="1001"/>
                    <a:pt x="475" y="988"/>
                    <a:pt x="488" y="988"/>
                  </a:cubicBezTo>
                  <a:lnTo>
                    <a:pt x="501" y="975"/>
                  </a:lnTo>
                  <a:lnTo>
                    <a:pt x="527" y="962"/>
                  </a:lnTo>
                  <a:cubicBezTo>
                    <a:pt x="595" y="919"/>
                    <a:pt x="663" y="864"/>
                    <a:pt x="702" y="799"/>
                  </a:cubicBezTo>
                  <a:cubicBezTo>
                    <a:pt x="799" y="676"/>
                    <a:pt x="812" y="526"/>
                    <a:pt x="799" y="419"/>
                  </a:cubicBezTo>
                  <a:cubicBezTo>
                    <a:pt x="770" y="296"/>
                    <a:pt x="718" y="202"/>
                    <a:pt x="663" y="133"/>
                  </a:cubicBezTo>
                  <a:cubicBezTo>
                    <a:pt x="608" y="81"/>
                    <a:pt x="556" y="39"/>
                    <a:pt x="514" y="26"/>
                  </a:cubicBezTo>
                  <a:cubicBezTo>
                    <a:pt x="488" y="13"/>
                    <a:pt x="475" y="13"/>
                    <a:pt x="458" y="13"/>
                  </a:cubicBezTo>
                  <a:cubicBezTo>
                    <a:pt x="458" y="0"/>
                    <a:pt x="445" y="0"/>
                    <a:pt x="445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15;p27">
              <a:extLst>
                <a:ext uri="{FF2B5EF4-FFF2-40B4-BE49-F238E27FC236}">
                  <a16:creationId xmlns:a16="http://schemas.microsoft.com/office/drawing/2014/main" id="{4CB43C0F-3E23-ABBA-C103-C3F4181941CC}"/>
                </a:ext>
              </a:extLst>
            </p:cNvPr>
            <p:cNvSpPr/>
            <p:nvPr/>
          </p:nvSpPr>
          <p:spPr>
            <a:xfrm>
              <a:off x="3336657" y="1560087"/>
              <a:ext cx="158679" cy="226108"/>
            </a:xfrm>
            <a:custGeom>
              <a:avLst/>
              <a:gdLst/>
              <a:ahLst/>
              <a:cxnLst/>
              <a:rect l="l" t="t" r="r" b="b"/>
              <a:pathLst>
                <a:path w="826" h="1177" extrusionOk="0">
                  <a:moveTo>
                    <a:pt x="270" y="0"/>
                  </a:moveTo>
                  <a:cubicBezTo>
                    <a:pt x="245" y="0"/>
                    <a:pt x="232" y="13"/>
                    <a:pt x="215" y="13"/>
                  </a:cubicBezTo>
                  <a:cubicBezTo>
                    <a:pt x="134" y="39"/>
                    <a:pt x="95" y="95"/>
                    <a:pt x="53" y="150"/>
                  </a:cubicBezTo>
                  <a:cubicBezTo>
                    <a:pt x="40" y="176"/>
                    <a:pt x="27" y="202"/>
                    <a:pt x="27" y="231"/>
                  </a:cubicBezTo>
                  <a:cubicBezTo>
                    <a:pt x="14" y="257"/>
                    <a:pt x="14" y="283"/>
                    <a:pt x="14" y="312"/>
                  </a:cubicBezTo>
                  <a:cubicBezTo>
                    <a:pt x="1" y="419"/>
                    <a:pt x="27" y="488"/>
                    <a:pt x="40" y="543"/>
                  </a:cubicBezTo>
                  <a:cubicBezTo>
                    <a:pt x="69" y="595"/>
                    <a:pt x="82" y="624"/>
                    <a:pt x="82" y="624"/>
                  </a:cubicBezTo>
                  <a:lnTo>
                    <a:pt x="82" y="543"/>
                  </a:lnTo>
                  <a:cubicBezTo>
                    <a:pt x="82" y="488"/>
                    <a:pt x="82" y="406"/>
                    <a:pt x="95" y="325"/>
                  </a:cubicBezTo>
                  <a:cubicBezTo>
                    <a:pt x="108" y="283"/>
                    <a:pt x="134" y="257"/>
                    <a:pt x="163" y="218"/>
                  </a:cubicBezTo>
                  <a:cubicBezTo>
                    <a:pt x="189" y="189"/>
                    <a:pt x="232" y="163"/>
                    <a:pt x="258" y="150"/>
                  </a:cubicBezTo>
                  <a:lnTo>
                    <a:pt x="326" y="150"/>
                  </a:lnTo>
                  <a:lnTo>
                    <a:pt x="339" y="163"/>
                  </a:lnTo>
                  <a:cubicBezTo>
                    <a:pt x="352" y="163"/>
                    <a:pt x="352" y="163"/>
                    <a:pt x="365" y="176"/>
                  </a:cubicBezTo>
                  <a:cubicBezTo>
                    <a:pt x="394" y="189"/>
                    <a:pt x="420" y="231"/>
                    <a:pt x="446" y="283"/>
                  </a:cubicBezTo>
                  <a:cubicBezTo>
                    <a:pt x="475" y="325"/>
                    <a:pt x="488" y="380"/>
                    <a:pt x="514" y="432"/>
                  </a:cubicBezTo>
                  <a:cubicBezTo>
                    <a:pt x="527" y="501"/>
                    <a:pt x="556" y="556"/>
                    <a:pt x="569" y="608"/>
                  </a:cubicBezTo>
                  <a:cubicBezTo>
                    <a:pt x="595" y="663"/>
                    <a:pt x="608" y="705"/>
                    <a:pt x="638" y="757"/>
                  </a:cubicBezTo>
                  <a:cubicBezTo>
                    <a:pt x="651" y="812"/>
                    <a:pt x="677" y="851"/>
                    <a:pt x="690" y="894"/>
                  </a:cubicBezTo>
                  <a:cubicBezTo>
                    <a:pt x="732" y="975"/>
                    <a:pt x="758" y="1056"/>
                    <a:pt x="784" y="1095"/>
                  </a:cubicBezTo>
                  <a:cubicBezTo>
                    <a:pt x="813" y="1150"/>
                    <a:pt x="826" y="1176"/>
                    <a:pt x="826" y="1176"/>
                  </a:cubicBezTo>
                  <a:cubicBezTo>
                    <a:pt x="826" y="1176"/>
                    <a:pt x="826" y="1150"/>
                    <a:pt x="813" y="1095"/>
                  </a:cubicBezTo>
                  <a:cubicBezTo>
                    <a:pt x="813" y="1043"/>
                    <a:pt x="800" y="962"/>
                    <a:pt x="784" y="868"/>
                  </a:cubicBezTo>
                  <a:cubicBezTo>
                    <a:pt x="758" y="770"/>
                    <a:pt x="732" y="676"/>
                    <a:pt x="703" y="556"/>
                  </a:cubicBezTo>
                  <a:cubicBezTo>
                    <a:pt x="690" y="501"/>
                    <a:pt x="677" y="445"/>
                    <a:pt x="664" y="393"/>
                  </a:cubicBezTo>
                  <a:cubicBezTo>
                    <a:pt x="651" y="325"/>
                    <a:pt x="621" y="270"/>
                    <a:pt x="595" y="202"/>
                  </a:cubicBezTo>
                  <a:cubicBezTo>
                    <a:pt x="569" y="150"/>
                    <a:pt x="514" y="82"/>
                    <a:pt x="446" y="39"/>
                  </a:cubicBezTo>
                  <a:cubicBezTo>
                    <a:pt x="433" y="26"/>
                    <a:pt x="407" y="13"/>
                    <a:pt x="394" y="13"/>
                  </a:cubicBezTo>
                  <a:cubicBezTo>
                    <a:pt x="378" y="13"/>
                    <a:pt x="378" y="0"/>
                    <a:pt x="365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16;p27">
              <a:extLst>
                <a:ext uri="{FF2B5EF4-FFF2-40B4-BE49-F238E27FC236}">
                  <a16:creationId xmlns:a16="http://schemas.microsoft.com/office/drawing/2014/main" id="{B39A2D97-5C59-65CB-5159-D4A52989FB73}"/>
                </a:ext>
              </a:extLst>
            </p:cNvPr>
            <p:cNvSpPr/>
            <p:nvPr/>
          </p:nvSpPr>
          <p:spPr>
            <a:xfrm>
              <a:off x="3370469" y="1370279"/>
              <a:ext cx="106810" cy="163673"/>
            </a:xfrm>
            <a:custGeom>
              <a:avLst/>
              <a:gdLst/>
              <a:ahLst/>
              <a:cxnLst/>
              <a:rect l="l" t="t" r="r" b="b"/>
              <a:pathLst>
                <a:path w="556" h="852" extrusionOk="0">
                  <a:moveTo>
                    <a:pt x="107" y="1"/>
                  </a:moveTo>
                  <a:cubicBezTo>
                    <a:pt x="13" y="163"/>
                    <a:pt x="0" y="339"/>
                    <a:pt x="69" y="514"/>
                  </a:cubicBezTo>
                  <a:cubicBezTo>
                    <a:pt x="137" y="689"/>
                    <a:pt x="283" y="813"/>
                    <a:pt x="462" y="852"/>
                  </a:cubicBezTo>
                  <a:cubicBezTo>
                    <a:pt x="527" y="758"/>
                    <a:pt x="556" y="621"/>
                    <a:pt x="527" y="501"/>
                  </a:cubicBezTo>
                  <a:cubicBezTo>
                    <a:pt x="501" y="378"/>
                    <a:pt x="419" y="270"/>
                    <a:pt x="312" y="202"/>
                  </a:cubicBezTo>
                  <a:cubicBezTo>
                    <a:pt x="257" y="189"/>
                    <a:pt x="218" y="163"/>
                    <a:pt x="176" y="134"/>
                  </a:cubicBezTo>
                  <a:cubicBezTo>
                    <a:pt x="137" y="95"/>
                    <a:pt x="94" y="53"/>
                    <a:pt x="107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7;p27">
              <a:extLst>
                <a:ext uri="{FF2B5EF4-FFF2-40B4-BE49-F238E27FC236}">
                  <a16:creationId xmlns:a16="http://schemas.microsoft.com/office/drawing/2014/main" id="{E4385737-3212-3DA0-7CB9-64F7E2AADC09}"/>
                </a:ext>
              </a:extLst>
            </p:cNvPr>
            <p:cNvSpPr/>
            <p:nvPr/>
          </p:nvSpPr>
          <p:spPr>
            <a:xfrm>
              <a:off x="3297466" y="1957568"/>
              <a:ext cx="177313" cy="147921"/>
            </a:xfrm>
            <a:custGeom>
              <a:avLst/>
              <a:gdLst/>
              <a:ahLst/>
              <a:cxnLst/>
              <a:rect l="l" t="t" r="r" b="b"/>
              <a:pathLst>
                <a:path w="923" h="770" extrusionOk="0">
                  <a:moveTo>
                    <a:pt x="13" y="0"/>
                  </a:moveTo>
                  <a:cubicBezTo>
                    <a:pt x="0" y="231"/>
                    <a:pt x="81" y="449"/>
                    <a:pt x="257" y="598"/>
                  </a:cubicBezTo>
                  <a:cubicBezTo>
                    <a:pt x="396" y="716"/>
                    <a:pt x="548" y="769"/>
                    <a:pt x="709" y="769"/>
                  </a:cubicBezTo>
                  <a:cubicBezTo>
                    <a:pt x="769" y="769"/>
                    <a:pt x="831" y="762"/>
                    <a:pt x="894" y="748"/>
                  </a:cubicBezTo>
                  <a:cubicBezTo>
                    <a:pt x="923" y="598"/>
                    <a:pt x="868" y="436"/>
                    <a:pt x="760" y="312"/>
                  </a:cubicBezTo>
                  <a:cubicBezTo>
                    <a:pt x="663" y="205"/>
                    <a:pt x="517" y="124"/>
                    <a:pt x="354" y="124"/>
                  </a:cubicBezTo>
                  <a:cubicBezTo>
                    <a:pt x="286" y="124"/>
                    <a:pt x="218" y="124"/>
                    <a:pt x="163" y="111"/>
                  </a:cubicBezTo>
                  <a:cubicBezTo>
                    <a:pt x="94" y="98"/>
                    <a:pt x="29" y="69"/>
                    <a:pt x="13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8;p27">
              <a:extLst>
                <a:ext uri="{FF2B5EF4-FFF2-40B4-BE49-F238E27FC236}">
                  <a16:creationId xmlns:a16="http://schemas.microsoft.com/office/drawing/2014/main" id="{0FBC9AEF-BEDB-C89B-A522-7EC5476F7216}"/>
                </a:ext>
              </a:extLst>
            </p:cNvPr>
            <p:cNvSpPr/>
            <p:nvPr/>
          </p:nvSpPr>
          <p:spPr>
            <a:xfrm>
              <a:off x="3513401" y="1654222"/>
              <a:ext cx="171742" cy="225531"/>
            </a:xfrm>
            <a:custGeom>
              <a:avLst/>
              <a:gdLst/>
              <a:ahLst/>
              <a:cxnLst/>
              <a:rect l="l" t="t" r="r" b="b"/>
              <a:pathLst>
                <a:path w="894" h="1174" extrusionOk="0">
                  <a:moveTo>
                    <a:pt x="481" y="1"/>
                  </a:moveTo>
                  <a:cubicBezTo>
                    <a:pt x="461" y="1"/>
                    <a:pt x="440" y="4"/>
                    <a:pt x="419" y="11"/>
                  </a:cubicBezTo>
                  <a:cubicBezTo>
                    <a:pt x="351" y="11"/>
                    <a:pt x="270" y="37"/>
                    <a:pt x="205" y="92"/>
                  </a:cubicBezTo>
                  <a:cubicBezTo>
                    <a:pt x="176" y="118"/>
                    <a:pt x="150" y="147"/>
                    <a:pt x="124" y="173"/>
                  </a:cubicBezTo>
                  <a:lnTo>
                    <a:pt x="124" y="186"/>
                  </a:lnTo>
                  <a:lnTo>
                    <a:pt x="107" y="186"/>
                  </a:lnTo>
                  <a:lnTo>
                    <a:pt x="107" y="199"/>
                  </a:lnTo>
                  <a:cubicBezTo>
                    <a:pt x="94" y="215"/>
                    <a:pt x="94" y="228"/>
                    <a:pt x="81" y="241"/>
                  </a:cubicBezTo>
                  <a:cubicBezTo>
                    <a:pt x="81" y="254"/>
                    <a:pt x="68" y="267"/>
                    <a:pt x="68" y="280"/>
                  </a:cubicBezTo>
                  <a:cubicBezTo>
                    <a:pt x="42" y="361"/>
                    <a:pt x="26" y="417"/>
                    <a:pt x="26" y="485"/>
                  </a:cubicBezTo>
                  <a:cubicBezTo>
                    <a:pt x="13" y="553"/>
                    <a:pt x="13" y="605"/>
                    <a:pt x="0" y="673"/>
                  </a:cubicBezTo>
                  <a:lnTo>
                    <a:pt x="0" y="836"/>
                  </a:lnTo>
                  <a:cubicBezTo>
                    <a:pt x="0" y="930"/>
                    <a:pt x="13" y="1011"/>
                    <a:pt x="13" y="1079"/>
                  </a:cubicBezTo>
                  <a:cubicBezTo>
                    <a:pt x="26" y="1134"/>
                    <a:pt x="42" y="1173"/>
                    <a:pt x="42" y="1173"/>
                  </a:cubicBezTo>
                  <a:lnTo>
                    <a:pt x="42" y="1079"/>
                  </a:lnTo>
                  <a:cubicBezTo>
                    <a:pt x="55" y="1011"/>
                    <a:pt x="55" y="930"/>
                    <a:pt x="81" y="836"/>
                  </a:cubicBezTo>
                  <a:cubicBezTo>
                    <a:pt x="81" y="797"/>
                    <a:pt x="94" y="741"/>
                    <a:pt x="107" y="686"/>
                  </a:cubicBezTo>
                  <a:cubicBezTo>
                    <a:pt x="124" y="621"/>
                    <a:pt x="124" y="566"/>
                    <a:pt x="137" y="511"/>
                  </a:cubicBezTo>
                  <a:cubicBezTo>
                    <a:pt x="163" y="443"/>
                    <a:pt x="176" y="391"/>
                    <a:pt x="205" y="335"/>
                  </a:cubicBezTo>
                  <a:cubicBezTo>
                    <a:pt x="205" y="322"/>
                    <a:pt x="205" y="309"/>
                    <a:pt x="218" y="296"/>
                  </a:cubicBezTo>
                  <a:lnTo>
                    <a:pt x="231" y="280"/>
                  </a:lnTo>
                  <a:lnTo>
                    <a:pt x="231" y="267"/>
                  </a:lnTo>
                  <a:cubicBezTo>
                    <a:pt x="257" y="254"/>
                    <a:pt x="270" y="241"/>
                    <a:pt x="299" y="215"/>
                  </a:cubicBezTo>
                  <a:cubicBezTo>
                    <a:pt x="338" y="186"/>
                    <a:pt x="393" y="173"/>
                    <a:pt x="448" y="160"/>
                  </a:cubicBezTo>
                  <a:cubicBezTo>
                    <a:pt x="500" y="160"/>
                    <a:pt x="556" y="160"/>
                    <a:pt x="595" y="173"/>
                  </a:cubicBezTo>
                  <a:cubicBezTo>
                    <a:pt x="611" y="186"/>
                    <a:pt x="611" y="186"/>
                    <a:pt x="624" y="186"/>
                  </a:cubicBezTo>
                  <a:cubicBezTo>
                    <a:pt x="637" y="186"/>
                    <a:pt x="637" y="199"/>
                    <a:pt x="650" y="199"/>
                  </a:cubicBezTo>
                  <a:lnTo>
                    <a:pt x="663" y="215"/>
                  </a:lnTo>
                  <a:cubicBezTo>
                    <a:pt x="676" y="228"/>
                    <a:pt x="705" y="241"/>
                    <a:pt x="718" y="254"/>
                  </a:cubicBezTo>
                  <a:cubicBezTo>
                    <a:pt x="744" y="280"/>
                    <a:pt x="773" y="322"/>
                    <a:pt x="786" y="361"/>
                  </a:cubicBezTo>
                  <a:cubicBezTo>
                    <a:pt x="812" y="404"/>
                    <a:pt x="812" y="443"/>
                    <a:pt x="812" y="485"/>
                  </a:cubicBezTo>
                  <a:cubicBezTo>
                    <a:pt x="825" y="524"/>
                    <a:pt x="825" y="553"/>
                    <a:pt x="812" y="579"/>
                  </a:cubicBezTo>
                  <a:lnTo>
                    <a:pt x="812" y="621"/>
                  </a:lnTo>
                  <a:cubicBezTo>
                    <a:pt x="812" y="634"/>
                    <a:pt x="799" y="647"/>
                    <a:pt x="799" y="647"/>
                  </a:cubicBezTo>
                  <a:lnTo>
                    <a:pt x="799" y="673"/>
                  </a:lnTo>
                  <a:cubicBezTo>
                    <a:pt x="799" y="673"/>
                    <a:pt x="799" y="660"/>
                    <a:pt x="812" y="660"/>
                  </a:cubicBezTo>
                  <a:cubicBezTo>
                    <a:pt x="825" y="647"/>
                    <a:pt x="838" y="621"/>
                    <a:pt x="854" y="592"/>
                  </a:cubicBezTo>
                  <a:cubicBezTo>
                    <a:pt x="867" y="566"/>
                    <a:pt x="880" y="540"/>
                    <a:pt x="893" y="485"/>
                  </a:cubicBezTo>
                  <a:lnTo>
                    <a:pt x="893" y="335"/>
                  </a:lnTo>
                  <a:cubicBezTo>
                    <a:pt x="880" y="280"/>
                    <a:pt x="854" y="228"/>
                    <a:pt x="825" y="173"/>
                  </a:cubicBezTo>
                  <a:cubicBezTo>
                    <a:pt x="799" y="147"/>
                    <a:pt x="773" y="118"/>
                    <a:pt x="744" y="92"/>
                  </a:cubicBezTo>
                  <a:lnTo>
                    <a:pt x="744" y="79"/>
                  </a:lnTo>
                  <a:lnTo>
                    <a:pt x="731" y="79"/>
                  </a:lnTo>
                  <a:cubicBezTo>
                    <a:pt x="718" y="66"/>
                    <a:pt x="718" y="66"/>
                    <a:pt x="705" y="66"/>
                  </a:cubicBezTo>
                  <a:cubicBezTo>
                    <a:pt x="692" y="53"/>
                    <a:pt x="663" y="37"/>
                    <a:pt x="650" y="37"/>
                  </a:cubicBezTo>
                  <a:cubicBezTo>
                    <a:pt x="611" y="24"/>
                    <a:pt x="582" y="11"/>
                    <a:pt x="543" y="11"/>
                  </a:cubicBezTo>
                  <a:cubicBezTo>
                    <a:pt x="521" y="4"/>
                    <a:pt x="501" y="1"/>
                    <a:pt x="481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9;p27">
              <a:extLst>
                <a:ext uri="{FF2B5EF4-FFF2-40B4-BE49-F238E27FC236}">
                  <a16:creationId xmlns:a16="http://schemas.microsoft.com/office/drawing/2014/main" id="{FA11B589-E7DC-6A7D-FCAA-DEB5392C7598}"/>
                </a:ext>
              </a:extLst>
            </p:cNvPr>
            <p:cNvSpPr/>
            <p:nvPr/>
          </p:nvSpPr>
          <p:spPr>
            <a:xfrm>
              <a:off x="3586404" y="1539531"/>
              <a:ext cx="91250" cy="102584"/>
            </a:xfrm>
            <a:custGeom>
              <a:avLst/>
              <a:gdLst/>
              <a:ahLst/>
              <a:cxnLst/>
              <a:rect l="l" t="t" r="r" b="b"/>
              <a:pathLst>
                <a:path w="475" h="534" extrusionOk="0">
                  <a:moveTo>
                    <a:pt x="432" y="0"/>
                  </a:moveTo>
                  <a:cubicBezTo>
                    <a:pt x="312" y="39"/>
                    <a:pt x="189" y="94"/>
                    <a:pt x="107" y="189"/>
                  </a:cubicBezTo>
                  <a:cubicBezTo>
                    <a:pt x="52" y="270"/>
                    <a:pt x="0" y="471"/>
                    <a:pt x="107" y="526"/>
                  </a:cubicBezTo>
                  <a:cubicBezTo>
                    <a:pt x="119" y="531"/>
                    <a:pt x="132" y="533"/>
                    <a:pt x="144" y="533"/>
                  </a:cubicBezTo>
                  <a:cubicBezTo>
                    <a:pt x="244" y="533"/>
                    <a:pt x="357" y="398"/>
                    <a:pt x="406" y="338"/>
                  </a:cubicBezTo>
                  <a:cubicBezTo>
                    <a:pt x="458" y="228"/>
                    <a:pt x="474" y="107"/>
                    <a:pt x="432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20;p27">
              <a:extLst>
                <a:ext uri="{FF2B5EF4-FFF2-40B4-BE49-F238E27FC236}">
                  <a16:creationId xmlns:a16="http://schemas.microsoft.com/office/drawing/2014/main" id="{C6DDE308-5D7E-0A43-00D5-079FFD5197AD}"/>
                </a:ext>
              </a:extLst>
            </p:cNvPr>
            <p:cNvSpPr/>
            <p:nvPr/>
          </p:nvSpPr>
          <p:spPr>
            <a:xfrm>
              <a:off x="3305535" y="1463070"/>
              <a:ext cx="83181" cy="81645"/>
            </a:xfrm>
            <a:custGeom>
              <a:avLst/>
              <a:gdLst/>
              <a:ahLst/>
              <a:cxnLst/>
              <a:rect l="l" t="t" r="r" b="b"/>
              <a:pathLst>
                <a:path w="433" h="425" extrusionOk="0">
                  <a:moveTo>
                    <a:pt x="74" y="1"/>
                  </a:moveTo>
                  <a:cubicBezTo>
                    <a:pt x="51" y="1"/>
                    <a:pt x="26" y="2"/>
                    <a:pt x="0" y="5"/>
                  </a:cubicBezTo>
                  <a:cubicBezTo>
                    <a:pt x="0" y="112"/>
                    <a:pt x="39" y="236"/>
                    <a:pt x="121" y="301"/>
                  </a:cubicBezTo>
                  <a:cubicBezTo>
                    <a:pt x="202" y="382"/>
                    <a:pt x="325" y="424"/>
                    <a:pt x="432" y="424"/>
                  </a:cubicBezTo>
                  <a:cubicBezTo>
                    <a:pt x="432" y="301"/>
                    <a:pt x="394" y="168"/>
                    <a:pt x="312" y="86"/>
                  </a:cubicBezTo>
                  <a:cubicBezTo>
                    <a:pt x="236" y="22"/>
                    <a:pt x="161" y="1"/>
                    <a:pt x="74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21;p27">
              <a:extLst>
                <a:ext uri="{FF2B5EF4-FFF2-40B4-BE49-F238E27FC236}">
                  <a16:creationId xmlns:a16="http://schemas.microsoft.com/office/drawing/2014/main" id="{1EA73D30-159E-E48D-7CA6-86013DEA1A2E}"/>
                </a:ext>
              </a:extLst>
            </p:cNvPr>
            <p:cNvSpPr/>
            <p:nvPr/>
          </p:nvSpPr>
          <p:spPr>
            <a:xfrm>
              <a:off x="3565079" y="2104342"/>
              <a:ext cx="206129" cy="75497"/>
            </a:xfrm>
            <a:custGeom>
              <a:avLst/>
              <a:gdLst/>
              <a:ahLst/>
              <a:cxnLst/>
              <a:rect l="l" t="t" r="r" b="b"/>
              <a:pathLst>
                <a:path w="1073" h="393" extrusionOk="0">
                  <a:moveTo>
                    <a:pt x="540" y="1"/>
                  </a:moveTo>
                  <a:cubicBezTo>
                    <a:pt x="345" y="1"/>
                    <a:pt x="152" y="61"/>
                    <a:pt x="1" y="185"/>
                  </a:cubicBezTo>
                  <a:cubicBezTo>
                    <a:pt x="143" y="327"/>
                    <a:pt x="319" y="392"/>
                    <a:pt x="499" y="392"/>
                  </a:cubicBezTo>
                  <a:cubicBezTo>
                    <a:pt x="698" y="392"/>
                    <a:pt x="902" y="313"/>
                    <a:pt x="1073" y="172"/>
                  </a:cubicBezTo>
                  <a:cubicBezTo>
                    <a:pt x="919" y="58"/>
                    <a:pt x="729" y="1"/>
                    <a:pt x="540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22;p27">
              <a:extLst>
                <a:ext uri="{FF2B5EF4-FFF2-40B4-BE49-F238E27FC236}">
                  <a16:creationId xmlns:a16="http://schemas.microsoft.com/office/drawing/2014/main" id="{F2B93783-5207-2AC0-9AB3-8558FE62BA1C}"/>
                </a:ext>
              </a:extLst>
            </p:cNvPr>
            <p:cNvSpPr/>
            <p:nvPr/>
          </p:nvSpPr>
          <p:spPr>
            <a:xfrm>
              <a:off x="3261157" y="1754697"/>
              <a:ext cx="158679" cy="138123"/>
            </a:xfrm>
            <a:custGeom>
              <a:avLst/>
              <a:gdLst/>
              <a:ahLst/>
              <a:cxnLst/>
              <a:rect l="l" t="t" r="r" b="b"/>
              <a:pathLst>
                <a:path w="826" h="719" extrusionOk="0">
                  <a:moveTo>
                    <a:pt x="771" y="1"/>
                  </a:moveTo>
                  <a:cubicBezTo>
                    <a:pt x="706" y="111"/>
                    <a:pt x="608" y="205"/>
                    <a:pt x="501" y="274"/>
                  </a:cubicBezTo>
                  <a:cubicBezTo>
                    <a:pt x="352" y="381"/>
                    <a:pt x="176" y="436"/>
                    <a:pt x="1" y="462"/>
                  </a:cubicBezTo>
                  <a:cubicBezTo>
                    <a:pt x="69" y="611"/>
                    <a:pt x="218" y="719"/>
                    <a:pt x="394" y="719"/>
                  </a:cubicBezTo>
                  <a:cubicBezTo>
                    <a:pt x="638" y="719"/>
                    <a:pt x="826" y="530"/>
                    <a:pt x="826" y="300"/>
                  </a:cubicBezTo>
                  <a:cubicBezTo>
                    <a:pt x="826" y="218"/>
                    <a:pt x="800" y="111"/>
                    <a:pt x="771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23;p27">
              <a:extLst>
                <a:ext uri="{FF2B5EF4-FFF2-40B4-BE49-F238E27FC236}">
                  <a16:creationId xmlns:a16="http://schemas.microsoft.com/office/drawing/2014/main" id="{F1D7F0BB-4F43-5459-0C46-2442A0E7280F}"/>
                </a:ext>
              </a:extLst>
            </p:cNvPr>
            <p:cNvSpPr/>
            <p:nvPr/>
          </p:nvSpPr>
          <p:spPr>
            <a:xfrm>
              <a:off x="3256162" y="1661138"/>
              <a:ext cx="153108" cy="182500"/>
            </a:xfrm>
            <a:custGeom>
              <a:avLst/>
              <a:gdLst/>
              <a:ahLst/>
              <a:cxnLst/>
              <a:rect l="l" t="t" r="r" b="b"/>
              <a:pathLst>
                <a:path w="797" h="950" extrusionOk="0">
                  <a:moveTo>
                    <a:pt x="420" y="1"/>
                  </a:moveTo>
                  <a:cubicBezTo>
                    <a:pt x="189" y="1"/>
                    <a:pt x="1" y="543"/>
                    <a:pt x="1" y="787"/>
                  </a:cubicBezTo>
                  <a:cubicBezTo>
                    <a:pt x="1" y="842"/>
                    <a:pt x="14" y="894"/>
                    <a:pt x="27" y="949"/>
                  </a:cubicBezTo>
                  <a:cubicBezTo>
                    <a:pt x="202" y="923"/>
                    <a:pt x="378" y="868"/>
                    <a:pt x="527" y="761"/>
                  </a:cubicBezTo>
                  <a:cubicBezTo>
                    <a:pt x="634" y="692"/>
                    <a:pt x="732" y="598"/>
                    <a:pt x="797" y="488"/>
                  </a:cubicBezTo>
                  <a:cubicBezTo>
                    <a:pt x="715" y="244"/>
                    <a:pt x="582" y="1"/>
                    <a:pt x="420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24;p27">
              <a:extLst>
                <a:ext uri="{FF2B5EF4-FFF2-40B4-BE49-F238E27FC236}">
                  <a16:creationId xmlns:a16="http://schemas.microsoft.com/office/drawing/2014/main" id="{F14C9577-001D-025A-B304-BF9909143E4C}"/>
                </a:ext>
              </a:extLst>
            </p:cNvPr>
            <p:cNvSpPr/>
            <p:nvPr/>
          </p:nvSpPr>
          <p:spPr>
            <a:xfrm>
              <a:off x="3331086" y="1656143"/>
              <a:ext cx="65700" cy="60129"/>
            </a:xfrm>
            <a:custGeom>
              <a:avLst/>
              <a:gdLst/>
              <a:ahLst/>
              <a:cxnLst/>
              <a:rect l="l" t="t" r="r" b="b"/>
              <a:pathLst>
                <a:path w="342" h="313" extrusionOk="0">
                  <a:moveTo>
                    <a:pt x="80" y="1"/>
                  </a:moveTo>
                  <a:cubicBezTo>
                    <a:pt x="54" y="1"/>
                    <a:pt x="27" y="5"/>
                    <a:pt x="1" y="14"/>
                  </a:cubicBezTo>
                  <a:cubicBezTo>
                    <a:pt x="98" y="56"/>
                    <a:pt x="261" y="257"/>
                    <a:pt x="342" y="312"/>
                  </a:cubicBezTo>
                  <a:cubicBezTo>
                    <a:pt x="342" y="205"/>
                    <a:pt x="299" y="124"/>
                    <a:pt x="231" y="56"/>
                  </a:cubicBezTo>
                  <a:cubicBezTo>
                    <a:pt x="186" y="19"/>
                    <a:pt x="134" y="1"/>
                    <a:pt x="80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25;p27">
              <a:extLst>
                <a:ext uri="{FF2B5EF4-FFF2-40B4-BE49-F238E27FC236}">
                  <a16:creationId xmlns:a16="http://schemas.microsoft.com/office/drawing/2014/main" id="{EB48FC78-CF68-6EB8-19EF-B2ECC2E7A30B}"/>
                </a:ext>
              </a:extLst>
            </p:cNvPr>
            <p:cNvSpPr/>
            <p:nvPr/>
          </p:nvSpPr>
          <p:spPr>
            <a:xfrm>
              <a:off x="3276910" y="1656143"/>
              <a:ext cx="69926" cy="60129"/>
            </a:xfrm>
            <a:custGeom>
              <a:avLst/>
              <a:gdLst/>
              <a:ahLst/>
              <a:cxnLst/>
              <a:rect l="l" t="t" r="r" b="b"/>
              <a:pathLst>
                <a:path w="364" h="313" extrusionOk="0">
                  <a:moveTo>
                    <a:pt x="284" y="1"/>
                  </a:moveTo>
                  <a:cubicBezTo>
                    <a:pt x="231" y="1"/>
                    <a:pt x="180" y="19"/>
                    <a:pt x="136" y="56"/>
                  </a:cubicBezTo>
                  <a:cubicBezTo>
                    <a:pt x="0" y="176"/>
                    <a:pt x="26" y="257"/>
                    <a:pt x="13" y="312"/>
                  </a:cubicBezTo>
                  <a:cubicBezTo>
                    <a:pt x="107" y="257"/>
                    <a:pt x="270" y="56"/>
                    <a:pt x="364" y="14"/>
                  </a:cubicBezTo>
                  <a:cubicBezTo>
                    <a:pt x="337" y="5"/>
                    <a:pt x="310" y="1"/>
                    <a:pt x="284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26;p27">
              <a:extLst>
                <a:ext uri="{FF2B5EF4-FFF2-40B4-BE49-F238E27FC236}">
                  <a16:creationId xmlns:a16="http://schemas.microsoft.com/office/drawing/2014/main" id="{612F26BC-F176-EF8C-BAD9-AB06F451A25D}"/>
                </a:ext>
              </a:extLst>
            </p:cNvPr>
            <p:cNvSpPr/>
            <p:nvPr/>
          </p:nvSpPr>
          <p:spPr>
            <a:xfrm>
              <a:off x="3586404" y="1879570"/>
              <a:ext cx="205360" cy="182308"/>
            </a:xfrm>
            <a:custGeom>
              <a:avLst/>
              <a:gdLst/>
              <a:ahLst/>
              <a:cxnLst/>
              <a:rect l="l" t="t" r="r" b="b"/>
              <a:pathLst>
                <a:path w="1069" h="949" extrusionOk="0">
                  <a:moveTo>
                    <a:pt x="988" y="0"/>
                  </a:moveTo>
                  <a:cubicBezTo>
                    <a:pt x="906" y="150"/>
                    <a:pt x="783" y="273"/>
                    <a:pt x="650" y="367"/>
                  </a:cubicBezTo>
                  <a:cubicBezTo>
                    <a:pt x="458" y="504"/>
                    <a:pt x="231" y="585"/>
                    <a:pt x="0" y="611"/>
                  </a:cubicBezTo>
                  <a:cubicBezTo>
                    <a:pt x="81" y="800"/>
                    <a:pt x="283" y="949"/>
                    <a:pt x="513" y="949"/>
                  </a:cubicBezTo>
                  <a:cubicBezTo>
                    <a:pt x="812" y="949"/>
                    <a:pt x="1069" y="692"/>
                    <a:pt x="1069" y="393"/>
                  </a:cubicBezTo>
                  <a:cubicBezTo>
                    <a:pt x="1069" y="286"/>
                    <a:pt x="1043" y="150"/>
                    <a:pt x="988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27;p27">
              <a:extLst>
                <a:ext uri="{FF2B5EF4-FFF2-40B4-BE49-F238E27FC236}">
                  <a16:creationId xmlns:a16="http://schemas.microsoft.com/office/drawing/2014/main" id="{3EE73F62-F6D5-0144-5EEF-CE859AAA4B9A}"/>
                </a:ext>
              </a:extLst>
            </p:cNvPr>
            <p:cNvSpPr/>
            <p:nvPr/>
          </p:nvSpPr>
          <p:spPr>
            <a:xfrm>
              <a:off x="3578143" y="1762958"/>
              <a:ext cx="198060" cy="234176"/>
            </a:xfrm>
            <a:custGeom>
              <a:avLst/>
              <a:gdLst/>
              <a:ahLst/>
              <a:cxnLst/>
              <a:rect l="l" t="t" r="r" b="b"/>
              <a:pathLst>
                <a:path w="1031" h="1219" extrusionOk="0">
                  <a:moveTo>
                    <a:pt x="556" y="0"/>
                  </a:moveTo>
                  <a:cubicBezTo>
                    <a:pt x="245" y="0"/>
                    <a:pt x="1" y="689"/>
                    <a:pt x="1" y="1000"/>
                  </a:cubicBezTo>
                  <a:cubicBezTo>
                    <a:pt x="1" y="1069"/>
                    <a:pt x="14" y="1150"/>
                    <a:pt x="43" y="1218"/>
                  </a:cubicBezTo>
                  <a:cubicBezTo>
                    <a:pt x="274" y="1192"/>
                    <a:pt x="501" y="1111"/>
                    <a:pt x="693" y="974"/>
                  </a:cubicBezTo>
                  <a:cubicBezTo>
                    <a:pt x="826" y="880"/>
                    <a:pt x="949" y="757"/>
                    <a:pt x="1031" y="607"/>
                  </a:cubicBezTo>
                  <a:cubicBezTo>
                    <a:pt x="936" y="312"/>
                    <a:pt x="761" y="0"/>
                    <a:pt x="556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28;p27">
              <a:extLst>
                <a:ext uri="{FF2B5EF4-FFF2-40B4-BE49-F238E27FC236}">
                  <a16:creationId xmlns:a16="http://schemas.microsoft.com/office/drawing/2014/main" id="{A699B7C4-D2FC-1052-7A9D-20C9F0E9BFFC}"/>
                </a:ext>
              </a:extLst>
            </p:cNvPr>
            <p:cNvSpPr/>
            <p:nvPr/>
          </p:nvSpPr>
          <p:spPr>
            <a:xfrm>
              <a:off x="3677465" y="1753929"/>
              <a:ext cx="83181" cy="76458"/>
            </a:xfrm>
            <a:custGeom>
              <a:avLst/>
              <a:gdLst/>
              <a:ahLst/>
              <a:cxnLst/>
              <a:rect l="l" t="t" r="r" b="b"/>
              <a:pathLst>
                <a:path w="433" h="398" extrusionOk="0">
                  <a:moveTo>
                    <a:pt x="97" y="1"/>
                  </a:moveTo>
                  <a:cubicBezTo>
                    <a:pt x="64" y="1"/>
                    <a:pt x="32" y="7"/>
                    <a:pt x="0" y="21"/>
                  </a:cubicBezTo>
                  <a:cubicBezTo>
                    <a:pt x="108" y="73"/>
                    <a:pt x="325" y="330"/>
                    <a:pt x="432" y="398"/>
                  </a:cubicBezTo>
                  <a:cubicBezTo>
                    <a:pt x="432" y="278"/>
                    <a:pt x="377" y="154"/>
                    <a:pt x="283" y="73"/>
                  </a:cubicBezTo>
                  <a:cubicBezTo>
                    <a:pt x="229" y="27"/>
                    <a:pt x="163" y="1"/>
                    <a:pt x="97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29;p27">
              <a:extLst>
                <a:ext uri="{FF2B5EF4-FFF2-40B4-BE49-F238E27FC236}">
                  <a16:creationId xmlns:a16="http://schemas.microsoft.com/office/drawing/2014/main" id="{3D38AC56-5584-92DF-37B3-A89CA5FEE1AB}"/>
                </a:ext>
              </a:extLst>
            </p:cNvPr>
            <p:cNvSpPr/>
            <p:nvPr/>
          </p:nvSpPr>
          <p:spPr>
            <a:xfrm>
              <a:off x="3604462" y="1753929"/>
              <a:ext cx="91250" cy="76458"/>
            </a:xfrm>
            <a:custGeom>
              <a:avLst/>
              <a:gdLst/>
              <a:ahLst/>
              <a:cxnLst/>
              <a:rect l="l" t="t" r="r" b="b"/>
              <a:pathLst>
                <a:path w="475" h="398" extrusionOk="0">
                  <a:moveTo>
                    <a:pt x="377" y="1"/>
                  </a:moveTo>
                  <a:cubicBezTo>
                    <a:pt x="309" y="1"/>
                    <a:pt x="239" y="27"/>
                    <a:pt x="176" y="73"/>
                  </a:cubicBezTo>
                  <a:cubicBezTo>
                    <a:pt x="0" y="235"/>
                    <a:pt x="39" y="330"/>
                    <a:pt x="26" y="398"/>
                  </a:cubicBezTo>
                  <a:cubicBezTo>
                    <a:pt x="150" y="330"/>
                    <a:pt x="351" y="73"/>
                    <a:pt x="475" y="21"/>
                  </a:cubicBezTo>
                  <a:cubicBezTo>
                    <a:pt x="444" y="7"/>
                    <a:pt x="411" y="1"/>
                    <a:pt x="377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30;p27">
              <a:extLst>
                <a:ext uri="{FF2B5EF4-FFF2-40B4-BE49-F238E27FC236}">
                  <a16:creationId xmlns:a16="http://schemas.microsoft.com/office/drawing/2014/main" id="{5B9E4612-45C3-82FD-46E8-AAA63AD467F4}"/>
                </a:ext>
              </a:extLst>
            </p:cNvPr>
            <p:cNvSpPr/>
            <p:nvPr/>
          </p:nvSpPr>
          <p:spPr>
            <a:xfrm>
              <a:off x="3484584" y="1396023"/>
              <a:ext cx="107002" cy="96821"/>
            </a:xfrm>
            <a:custGeom>
              <a:avLst/>
              <a:gdLst/>
              <a:ahLst/>
              <a:cxnLst/>
              <a:rect l="l" t="t" r="r" b="b"/>
              <a:pathLst>
                <a:path w="557" h="504" extrusionOk="0">
                  <a:moveTo>
                    <a:pt x="517" y="0"/>
                  </a:moveTo>
                  <a:cubicBezTo>
                    <a:pt x="475" y="81"/>
                    <a:pt x="407" y="149"/>
                    <a:pt x="339" y="192"/>
                  </a:cubicBezTo>
                  <a:cubicBezTo>
                    <a:pt x="231" y="273"/>
                    <a:pt x="124" y="312"/>
                    <a:pt x="1" y="325"/>
                  </a:cubicBezTo>
                  <a:cubicBezTo>
                    <a:pt x="43" y="422"/>
                    <a:pt x="150" y="504"/>
                    <a:pt x="274" y="504"/>
                  </a:cubicBezTo>
                  <a:cubicBezTo>
                    <a:pt x="420" y="504"/>
                    <a:pt x="556" y="367"/>
                    <a:pt x="556" y="205"/>
                  </a:cubicBezTo>
                  <a:cubicBezTo>
                    <a:pt x="556" y="149"/>
                    <a:pt x="543" y="81"/>
                    <a:pt x="517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1;p27">
              <a:extLst>
                <a:ext uri="{FF2B5EF4-FFF2-40B4-BE49-F238E27FC236}">
                  <a16:creationId xmlns:a16="http://schemas.microsoft.com/office/drawing/2014/main" id="{21D4E45C-4F15-405F-AF60-F2D439F1B0E5}"/>
                </a:ext>
              </a:extLst>
            </p:cNvPr>
            <p:cNvSpPr/>
            <p:nvPr/>
          </p:nvSpPr>
          <p:spPr>
            <a:xfrm>
              <a:off x="3479589" y="1333586"/>
              <a:ext cx="104505" cy="124868"/>
            </a:xfrm>
            <a:custGeom>
              <a:avLst/>
              <a:gdLst/>
              <a:ahLst/>
              <a:cxnLst/>
              <a:rect l="l" t="t" r="r" b="b"/>
              <a:pathLst>
                <a:path w="544" h="650" extrusionOk="0">
                  <a:moveTo>
                    <a:pt x="300" y="0"/>
                  </a:moveTo>
                  <a:cubicBezTo>
                    <a:pt x="137" y="0"/>
                    <a:pt x="1" y="367"/>
                    <a:pt x="1" y="530"/>
                  </a:cubicBezTo>
                  <a:cubicBezTo>
                    <a:pt x="1" y="569"/>
                    <a:pt x="1" y="611"/>
                    <a:pt x="27" y="650"/>
                  </a:cubicBezTo>
                  <a:cubicBezTo>
                    <a:pt x="150" y="637"/>
                    <a:pt x="257" y="598"/>
                    <a:pt x="365" y="517"/>
                  </a:cubicBezTo>
                  <a:cubicBezTo>
                    <a:pt x="433" y="474"/>
                    <a:pt x="501" y="406"/>
                    <a:pt x="543" y="325"/>
                  </a:cubicBezTo>
                  <a:cubicBezTo>
                    <a:pt x="501" y="163"/>
                    <a:pt x="407" y="0"/>
                    <a:pt x="300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2;p27">
              <a:extLst>
                <a:ext uri="{FF2B5EF4-FFF2-40B4-BE49-F238E27FC236}">
                  <a16:creationId xmlns:a16="http://schemas.microsoft.com/office/drawing/2014/main" id="{5FE8F909-7301-059E-6D6C-E459398C277D}"/>
                </a:ext>
              </a:extLst>
            </p:cNvPr>
            <p:cNvSpPr/>
            <p:nvPr/>
          </p:nvSpPr>
          <p:spPr>
            <a:xfrm>
              <a:off x="3531459" y="1330128"/>
              <a:ext cx="44376" cy="40342"/>
            </a:xfrm>
            <a:custGeom>
              <a:avLst/>
              <a:gdLst/>
              <a:ahLst/>
              <a:cxnLst/>
              <a:rect l="l" t="t" r="r" b="b"/>
              <a:pathLst>
                <a:path w="231" h="210" extrusionOk="0">
                  <a:moveTo>
                    <a:pt x="44" y="0"/>
                  </a:moveTo>
                  <a:cubicBezTo>
                    <a:pt x="29" y="0"/>
                    <a:pt x="15" y="2"/>
                    <a:pt x="0" y="5"/>
                  </a:cubicBezTo>
                  <a:cubicBezTo>
                    <a:pt x="56" y="34"/>
                    <a:pt x="176" y="181"/>
                    <a:pt x="231" y="210"/>
                  </a:cubicBezTo>
                  <a:cubicBezTo>
                    <a:pt x="231" y="142"/>
                    <a:pt x="205" y="73"/>
                    <a:pt x="150" y="34"/>
                  </a:cubicBezTo>
                  <a:cubicBezTo>
                    <a:pt x="121" y="13"/>
                    <a:pt x="83" y="0"/>
                    <a:pt x="44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3;p27">
              <a:extLst>
                <a:ext uri="{FF2B5EF4-FFF2-40B4-BE49-F238E27FC236}">
                  <a16:creationId xmlns:a16="http://schemas.microsoft.com/office/drawing/2014/main" id="{03105D64-AE41-CFB7-F091-C2F21B250A90}"/>
                </a:ext>
              </a:extLst>
            </p:cNvPr>
            <p:cNvSpPr/>
            <p:nvPr/>
          </p:nvSpPr>
          <p:spPr>
            <a:xfrm>
              <a:off x="3492653" y="1330128"/>
              <a:ext cx="49563" cy="40342"/>
            </a:xfrm>
            <a:custGeom>
              <a:avLst/>
              <a:gdLst/>
              <a:ahLst/>
              <a:cxnLst/>
              <a:rect l="l" t="t" r="r" b="b"/>
              <a:pathLst>
                <a:path w="258" h="210" extrusionOk="0">
                  <a:moveTo>
                    <a:pt x="215" y="0"/>
                  </a:moveTo>
                  <a:cubicBezTo>
                    <a:pt x="175" y="0"/>
                    <a:pt x="136" y="13"/>
                    <a:pt x="95" y="34"/>
                  </a:cubicBezTo>
                  <a:cubicBezTo>
                    <a:pt x="1" y="129"/>
                    <a:pt x="27" y="168"/>
                    <a:pt x="14" y="210"/>
                  </a:cubicBezTo>
                  <a:cubicBezTo>
                    <a:pt x="82" y="181"/>
                    <a:pt x="189" y="34"/>
                    <a:pt x="258" y="5"/>
                  </a:cubicBezTo>
                  <a:cubicBezTo>
                    <a:pt x="243" y="2"/>
                    <a:pt x="229" y="0"/>
                    <a:pt x="215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4;p27">
              <a:extLst>
                <a:ext uri="{FF2B5EF4-FFF2-40B4-BE49-F238E27FC236}">
                  <a16:creationId xmlns:a16="http://schemas.microsoft.com/office/drawing/2014/main" id="{4ED8CE55-D4ED-4B36-D231-5F5B43066852}"/>
                </a:ext>
              </a:extLst>
            </p:cNvPr>
            <p:cNvSpPr/>
            <p:nvPr/>
          </p:nvSpPr>
          <p:spPr>
            <a:xfrm>
              <a:off x="2626607" y="1354718"/>
              <a:ext cx="133129" cy="946117"/>
            </a:xfrm>
            <a:custGeom>
              <a:avLst/>
              <a:gdLst/>
              <a:ahLst/>
              <a:cxnLst/>
              <a:rect l="l" t="t" r="r" b="b"/>
              <a:pathLst>
                <a:path w="693" h="4925" extrusionOk="0">
                  <a:moveTo>
                    <a:pt x="163" y="1"/>
                  </a:moveTo>
                  <a:lnTo>
                    <a:pt x="150" y="27"/>
                  </a:lnTo>
                  <a:cubicBezTo>
                    <a:pt x="150" y="27"/>
                    <a:pt x="163" y="40"/>
                    <a:pt x="192" y="53"/>
                  </a:cubicBezTo>
                  <a:cubicBezTo>
                    <a:pt x="205" y="69"/>
                    <a:pt x="231" y="82"/>
                    <a:pt x="244" y="95"/>
                  </a:cubicBezTo>
                  <a:cubicBezTo>
                    <a:pt x="257" y="121"/>
                    <a:pt x="286" y="134"/>
                    <a:pt x="312" y="163"/>
                  </a:cubicBezTo>
                  <a:cubicBezTo>
                    <a:pt x="393" y="270"/>
                    <a:pt x="488" y="459"/>
                    <a:pt x="517" y="689"/>
                  </a:cubicBezTo>
                  <a:lnTo>
                    <a:pt x="517" y="865"/>
                  </a:lnTo>
                  <a:cubicBezTo>
                    <a:pt x="517" y="933"/>
                    <a:pt x="517" y="988"/>
                    <a:pt x="501" y="1056"/>
                  </a:cubicBezTo>
                  <a:cubicBezTo>
                    <a:pt x="488" y="1190"/>
                    <a:pt x="449" y="1326"/>
                    <a:pt x="406" y="1475"/>
                  </a:cubicBezTo>
                  <a:cubicBezTo>
                    <a:pt x="312" y="1758"/>
                    <a:pt x="176" y="2057"/>
                    <a:pt x="95" y="2382"/>
                  </a:cubicBezTo>
                  <a:cubicBezTo>
                    <a:pt x="56" y="2544"/>
                    <a:pt x="13" y="2719"/>
                    <a:pt x="13" y="2895"/>
                  </a:cubicBezTo>
                  <a:cubicBezTo>
                    <a:pt x="0" y="2937"/>
                    <a:pt x="0" y="2976"/>
                    <a:pt x="13" y="3018"/>
                  </a:cubicBezTo>
                  <a:lnTo>
                    <a:pt x="13" y="3086"/>
                  </a:lnTo>
                  <a:lnTo>
                    <a:pt x="13" y="3112"/>
                  </a:lnTo>
                  <a:lnTo>
                    <a:pt x="13" y="3155"/>
                  </a:lnTo>
                  <a:cubicBezTo>
                    <a:pt x="30" y="3236"/>
                    <a:pt x="56" y="3330"/>
                    <a:pt x="69" y="3398"/>
                  </a:cubicBezTo>
                  <a:cubicBezTo>
                    <a:pt x="124" y="3561"/>
                    <a:pt x="192" y="3694"/>
                    <a:pt x="244" y="3817"/>
                  </a:cubicBezTo>
                  <a:cubicBezTo>
                    <a:pt x="273" y="3886"/>
                    <a:pt x="299" y="3938"/>
                    <a:pt x="325" y="4006"/>
                  </a:cubicBezTo>
                  <a:cubicBezTo>
                    <a:pt x="354" y="4061"/>
                    <a:pt x="380" y="4113"/>
                    <a:pt x="406" y="4168"/>
                  </a:cubicBezTo>
                  <a:cubicBezTo>
                    <a:pt x="449" y="4275"/>
                    <a:pt x="475" y="4373"/>
                    <a:pt x="488" y="4467"/>
                  </a:cubicBezTo>
                  <a:cubicBezTo>
                    <a:pt x="517" y="4548"/>
                    <a:pt x="517" y="4629"/>
                    <a:pt x="517" y="4698"/>
                  </a:cubicBezTo>
                  <a:cubicBezTo>
                    <a:pt x="517" y="4763"/>
                    <a:pt x="501" y="4818"/>
                    <a:pt x="501" y="4860"/>
                  </a:cubicBezTo>
                  <a:cubicBezTo>
                    <a:pt x="488" y="4899"/>
                    <a:pt x="488" y="4912"/>
                    <a:pt x="488" y="4912"/>
                  </a:cubicBezTo>
                  <a:lnTo>
                    <a:pt x="517" y="4925"/>
                  </a:lnTo>
                  <a:cubicBezTo>
                    <a:pt x="517" y="4925"/>
                    <a:pt x="530" y="4912"/>
                    <a:pt x="543" y="4886"/>
                  </a:cubicBezTo>
                  <a:cubicBezTo>
                    <a:pt x="569" y="4844"/>
                    <a:pt x="611" y="4792"/>
                    <a:pt x="624" y="4724"/>
                  </a:cubicBezTo>
                  <a:cubicBezTo>
                    <a:pt x="650" y="4655"/>
                    <a:pt x="679" y="4561"/>
                    <a:pt x="679" y="4454"/>
                  </a:cubicBezTo>
                  <a:cubicBezTo>
                    <a:pt x="692" y="4344"/>
                    <a:pt x="679" y="4223"/>
                    <a:pt x="650" y="4087"/>
                  </a:cubicBezTo>
                  <a:cubicBezTo>
                    <a:pt x="637" y="4032"/>
                    <a:pt x="624" y="3967"/>
                    <a:pt x="611" y="3899"/>
                  </a:cubicBezTo>
                  <a:cubicBezTo>
                    <a:pt x="582" y="3830"/>
                    <a:pt x="556" y="3762"/>
                    <a:pt x="543" y="3694"/>
                  </a:cubicBezTo>
                  <a:cubicBezTo>
                    <a:pt x="488" y="3574"/>
                    <a:pt x="436" y="3437"/>
                    <a:pt x="393" y="3301"/>
                  </a:cubicBezTo>
                  <a:cubicBezTo>
                    <a:pt x="380" y="3236"/>
                    <a:pt x="354" y="3168"/>
                    <a:pt x="338" y="3099"/>
                  </a:cubicBezTo>
                  <a:lnTo>
                    <a:pt x="338" y="3086"/>
                  </a:lnTo>
                  <a:lnTo>
                    <a:pt x="338" y="3073"/>
                  </a:lnTo>
                  <a:lnTo>
                    <a:pt x="325" y="3044"/>
                  </a:lnTo>
                  <a:lnTo>
                    <a:pt x="325" y="2992"/>
                  </a:lnTo>
                  <a:cubicBezTo>
                    <a:pt x="312" y="2963"/>
                    <a:pt x="312" y="2924"/>
                    <a:pt x="312" y="2895"/>
                  </a:cubicBezTo>
                  <a:cubicBezTo>
                    <a:pt x="299" y="2749"/>
                    <a:pt x="312" y="2599"/>
                    <a:pt x="354" y="2437"/>
                  </a:cubicBezTo>
                  <a:cubicBezTo>
                    <a:pt x="406" y="2138"/>
                    <a:pt x="517" y="1826"/>
                    <a:pt x="582" y="1531"/>
                  </a:cubicBezTo>
                  <a:cubicBezTo>
                    <a:pt x="624" y="1368"/>
                    <a:pt x="650" y="1219"/>
                    <a:pt x="650" y="1069"/>
                  </a:cubicBezTo>
                  <a:cubicBezTo>
                    <a:pt x="663" y="1001"/>
                    <a:pt x="650" y="933"/>
                    <a:pt x="650" y="865"/>
                  </a:cubicBezTo>
                  <a:cubicBezTo>
                    <a:pt x="650" y="800"/>
                    <a:pt x="637" y="732"/>
                    <a:pt x="624" y="663"/>
                  </a:cubicBezTo>
                  <a:cubicBezTo>
                    <a:pt x="598" y="540"/>
                    <a:pt x="556" y="433"/>
                    <a:pt x="501" y="338"/>
                  </a:cubicBezTo>
                  <a:cubicBezTo>
                    <a:pt x="462" y="257"/>
                    <a:pt x="406" y="176"/>
                    <a:pt x="354" y="134"/>
                  </a:cubicBezTo>
                  <a:cubicBezTo>
                    <a:pt x="325" y="108"/>
                    <a:pt x="299" y="82"/>
                    <a:pt x="273" y="69"/>
                  </a:cubicBezTo>
                  <a:cubicBezTo>
                    <a:pt x="257" y="53"/>
                    <a:pt x="231" y="27"/>
                    <a:pt x="218" y="27"/>
                  </a:cubicBezTo>
                  <a:cubicBezTo>
                    <a:pt x="176" y="1"/>
                    <a:pt x="163" y="1"/>
                    <a:pt x="163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5;p27">
              <a:extLst>
                <a:ext uri="{FF2B5EF4-FFF2-40B4-BE49-F238E27FC236}">
                  <a16:creationId xmlns:a16="http://schemas.microsoft.com/office/drawing/2014/main" id="{9034AFB0-2202-8C0F-46F2-7B0A6BF9E415}"/>
                </a:ext>
              </a:extLst>
            </p:cNvPr>
            <p:cNvSpPr/>
            <p:nvPr/>
          </p:nvSpPr>
          <p:spPr>
            <a:xfrm>
              <a:off x="2652735" y="1633090"/>
              <a:ext cx="218615" cy="226108"/>
            </a:xfrm>
            <a:custGeom>
              <a:avLst/>
              <a:gdLst/>
              <a:ahLst/>
              <a:cxnLst/>
              <a:rect l="l" t="t" r="r" b="b"/>
              <a:pathLst>
                <a:path w="1138" h="1177" extrusionOk="0">
                  <a:moveTo>
                    <a:pt x="800" y="0"/>
                  </a:moveTo>
                  <a:cubicBezTo>
                    <a:pt x="771" y="13"/>
                    <a:pt x="745" y="26"/>
                    <a:pt x="732" y="26"/>
                  </a:cubicBezTo>
                  <a:cubicBezTo>
                    <a:pt x="689" y="52"/>
                    <a:pt x="663" y="82"/>
                    <a:pt x="637" y="121"/>
                  </a:cubicBezTo>
                  <a:cubicBezTo>
                    <a:pt x="595" y="176"/>
                    <a:pt x="556" y="244"/>
                    <a:pt x="527" y="296"/>
                  </a:cubicBezTo>
                  <a:cubicBezTo>
                    <a:pt x="475" y="419"/>
                    <a:pt x="420" y="540"/>
                    <a:pt x="381" y="663"/>
                  </a:cubicBezTo>
                  <a:cubicBezTo>
                    <a:pt x="352" y="715"/>
                    <a:pt x="326" y="770"/>
                    <a:pt x="300" y="812"/>
                  </a:cubicBezTo>
                  <a:cubicBezTo>
                    <a:pt x="270" y="864"/>
                    <a:pt x="257" y="907"/>
                    <a:pt x="231" y="946"/>
                  </a:cubicBezTo>
                  <a:cubicBezTo>
                    <a:pt x="176" y="1027"/>
                    <a:pt x="121" y="1095"/>
                    <a:pt x="82" y="1121"/>
                  </a:cubicBezTo>
                  <a:cubicBezTo>
                    <a:pt x="56" y="1150"/>
                    <a:pt x="40" y="1163"/>
                    <a:pt x="27" y="1163"/>
                  </a:cubicBezTo>
                  <a:cubicBezTo>
                    <a:pt x="14" y="1176"/>
                    <a:pt x="1" y="1176"/>
                    <a:pt x="1" y="1176"/>
                  </a:cubicBezTo>
                  <a:lnTo>
                    <a:pt x="27" y="1176"/>
                  </a:lnTo>
                  <a:cubicBezTo>
                    <a:pt x="40" y="1176"/>
                    <a:pt x="69" y="1163"/>
                    <a:pt x="95" y="1163"/>
                  </a:cubicBezTo>
                  <a:cubicBezTo>
                    <a:pt x="150" y="1137"/>
                    <a:pt x="231" y="1082"/>
                    <a:pt x="300" y="1014"/>
                  </a:cubicBezTo>
                  <a:cubicBezTo>
                    <a:pt x="381" y="933"/>
                    <a:pt x="446" y="838"/>
                    <a:pt x="501" y="715"/>
                  </a:cubicBezTo>
                  <a:cubicBezTo>
                    <a:pt x="569" y="608"/>
                    <a:pt x="624" y="488"/>
                    <a:pt x="676" y="364"/>
                  </a:cubicBezTo>
                  <a:cubicBezTo>
                    <a:pt x="706" y="309"/>
                    <a:pt x="732" y="257"/>
                    <a:pt x="771" y="215"/>
                  </a:cubicBezTo>
                  <a:cubicBezTo>
                    <a:pt x="787" y="189"/>
                    <a:pt x="800" y="176"/>
                    <a:pt x="813" y="163"/>
                  </a:cubicBezTo>
                  <a:cubicBezTo>
                    <a:pt x="826" y="163"/>
                    <a:pt x="826" y="147"/>
                    <a:pt x="826" y="147"/>
                  </a:cubicBezTo>
                  <a:lnTo>
                    <a:pt x="852" y="147"/>
                  </a:lnTo>
                  <a:cubicBezTo>
                    <a:pt x="894" y="147"/>
                    <a:pt x="933" y="163"/>
                    <a:pt x="975" y="202"/>
                  </a:cubicBezTo>
                  <a:cubicBezTo>
                    <a:pt x="988" y="215"/>
                    <a:pt x="1001" y="228"/>
                    <a:pt x="1014" y="257"/>
                  </a:cubicBezTo>
                  <a:cubicBezTo>
                    <a:pt x="1014" y="257"/>
                    <a:pt x="1030" y="270"/>
                    <a:pt x="1030" y="283"/>
                  </a:cubicBezTo>
                  <a:lnTo>
                    <a:pt x="1043" y="296"/>
                  </a:lnTo>
                  <a:lnTo>
                    <a:pt x="1043" y="309"/>
                  </a:lnTo>
                  <a:cubicBezTo>
                    <a:pt x="1056" y="351"/>
                    <a:pt x="1069" y="390"/>
                    <a:pt x="1069" y="432"/>
                  </a:cubicBezTo>
                  <a:lnTo>
                    <a:pt x="1069" y="540"/>
                  </a:lnTo>
                  <a:lnTo>
                    <a:pt x="1069" y="634"/>
                  </a:lnTo>
                  <a:cubicBezTo>
                    <a:pt x="1069" y="634"/>
                    <a:pt x="1082" y="595"/>
                    <a:pt x="1112" y="540"/>
                  </a:cubicBezTo>
                  <a:cubicBezTo>
                    <a:pt x="1112" y="514"/>
                    <a:pt x="1125" y="471"/>
                    <a:pt x="1138" y="432"/>
                  </a:cubicBezTo>
                  <a:lnTo>
                    <a:pt x="1138" y="283"/>
                  </a:lnTo>
                  <a:lnTo>
                    <a:pt x="1138" y="270"/>
                  </a:lnTo>
                  <a:lnTo>
                    <a:pt x="1125" y="257"/>
                  </a:lnTo>
                  <a:lnTo>
                    <a:pt x="1125" y="244"/>
                  </a:lnTo>
                  <a:cubicBezTo>
                    <a:pt x="1125" y="228"/>
                    <a:pt x="1125" y="215"/>
                    <a:pt x="1112" y="202"/>
                  </a:cubicBezTo>
                  <a:cubicBezTo>
                    <a:pt x="1095" y="176"/>
                    <a:pt x="1082" y="147"/>
                    <a:pt x="1069" y="121"/>
                  </a:cubicBezTo>
                  <a:cubicBezTo>
                    <a:pt x="1014" y="65"/>
                    <a:pt x="962" y="13"/>
                    <a:pt x="868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6;p27">
              <a:extLst>
                <a:ext uri="{FF2B5EF4-FFF2-40B4-BE49-F238E27FC236}">
                  <a16:creationId xmlns:a16="http://schemas.microsoft.com/office/drawing/2014/main" id="{FF3FFF32-F9EE-35C5-18D9-C3BF1B93991F}"/>
                </a:ext>
              </a:extLst>
            </p:cNvPr>
            <p:cNvSpPr/>
            <p:nvPr/>
          </p:nvSpPr>
          <p:spPr>
            <a:xfrm>
              <a:off x="2759550" y="1367782"/>
              <a:ext cx="122371" cy="135050"/>
            </a:xfrm>
            <a:custGeom>
              <a:avLst/>
              <a:gdLst/>
              <a:ahLst/>
              <a:cxnLst/>
              <a:rect l="l" t="t" r="r" b="b"/>
              <a:pathLst>
                <a:path w="637" h="703" extrusionOk="0">
                  <a:moveTo>
                    <a:pt x="595" y="1"/>
                  </a:moveTo>
                  <a:lnTo>
                    <a:pt x="595" y="1"/>
                  </a:lnTo>
                  <a:cubicBezTo>
                    <a:pt x="595" y="53"/>
                    <a:pt x="539" y="95"/>
                    <a:pt x="500" y="108"/>
                  </a:cubicBezTo>
                  <a:cubicBezTo>
                    <a:pt x="445" y="134"/>
                    <a:pt x="406" y="134"/>
                    <a:pt x="351" y="147"/>
                  </a:cubicBezTo>
                  <a:cubicBezTo>
                    <a:pt x="231" y="176"/>
                    <a:pt x="133" y="257"/>
                    <a:pt x="68" y="352"/>
                  </a:cubicBezTo>
                  <a:cubicBezTo>
                    <a:pt x="13" y="459"/>
                    <a:pt x="0" y="595"/>
                    <a:pt x="39" y="702"/>
                  </a:cubicBezTo>
                  <a:cubicBezTo>
                    <a:pt x="215" y="702"/>
                    <a:pt x="377" y="634"/>
                    <a:pt x="500" y="501"/>
                  </a:cubicBezTo>
                  <a:cubicBezTo>
                    <a:pt x="608" y="352"/>
                    <a:pt x="637" y="176"/>
                    <a:pt x="595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7;p27">
              <a:extLst>
                <a:ext uri="{FF2B5EF4-FFF2-40B4-BE49-F238E27FC236}">
                  <a16:creationId xmlns:a16="http://schemas.microsoft.com/office/drawing/2014/main" id="{DE4C6BC3-B83A-9860-8D4B-6FF3495ED434}"/>
                </a:ext>
              </a:extLst>
            </p:cNvPr>
            <p:cNvSpPr/>
            <p:nvPr/>
          </p:nvSpPr>
          <p:spPr>
            <a:xfrm>
              <a:off x="2741491" y="2056122"/>
              <a:ext cx="163673" cy="91826"/>
            </a:xfrm>
            <a:custGeom>
              <a:avLst/>
              <a:gdLst/>
              <a:ahLst/>
              <a:cxnLst/>
              <a:rect l="l" t="t" r="r" b="b"/>
              <a:pathLst>
                <a:path w="852" h="478" extrusionOk="0">
                  <a:moveTo>
                    <a:pt x="277" y="1"/>
                  </a:moveTo>
                  <a:cubicBezTo>
                    <a:pt x="175" y="1"/>
                    <a:pt x="79" y="28"/>
                    <a:pt x="0" y="85"/>
                  </a:cubicBezTo>
                  <a:cubicBezTo>
                    <a:pt x="65" y="261"/>
                    <a:pt x="175" y="397"/>
                    <a:pt x="351" y="449"/>
                  </a:cubicBezTo>
                  <a:cubicBezTo>
                    <a:pt x="412" y="468"/>
                    <a:pt x="471" y="478"/>
                    <a:pt x="529" y="478"/>
                  </a:cubicBezTo>
                  <a:cubicBezTo>
                    <a:pt x="639" y="478"/>
                    <a:pt x="745" y="444"/>
                    <a:pt x="851" y="381"/>
                  </a:cubicBezTo>
                  <a:cubicBezTo>
                    <a:pt x="796" y="381"/>
                    <a:pt x="744" y="355"/>
                    <a:pt x="715" y="329"/>
                  </a:cubicBezTo>
                  <a:cubicBezTo>
                    <a:pt x="676" y="287"/>
                    <a:pt x="663" y="235"/>
                    <a:pt x="633" y="192"/>
                  </a:cubicBezTo>
                  <a:cubicBezTo>
                    <a:pt x="568" y="98"/>
                    <a:pt x="458" y="30"/>
                    <a:pt x="338" y="4"/>
                  </a:cubicBezTo>
                  <a:cubicBezTo>
                    <a:pt x="317" y="2"/>
                    <a:pt x="297" y="1"/>
                    <a:pt x="277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8;p27">
              <a:extLst>
                <a:ext uri="{FF2B5EF4-FFF2-40B4-BE49-F238E27FC236}">
                  <a16:creationId xmlns:a16="http://schemas.microsoft.com/office/drawing/2014/main" id="{161F91C9-6257-FEE8-6CD2-FA3615348565}"/>
                </a:ext>
              </a:extLst>
            </p:cNvPr>
            <p:cNvSpPr/>
            <p:nvPr/>
          </p:nvSpPr>
          <p:spPr>
            <a:xfrm>
              <a:off x="2738225" y="2001754"/>
              <a:ext cx="102008" cy="47642"/>
            </a:xfrm>
            <a:custGeom>
              <a:avLst/>
              <a:gdLst/>
              <a:ahLst/>
              <a:cxnLst/>
              <a:rect l="l" t="t" r="r" b="b"/>
              <a:pathLst>
                <a:path w="531" h="248" extrusionOk="0">
                  <a:moveTo>
                    <a:pt x="231" y="0"/>
                  </a:moveTo>
                  <a:cubicBezTo>
                    <a:pt x="203" y="0"/>
                    <a:pt x="176" y="4"/>
                    <a:pt x="150" y="14"/>
                  </a:cubicBezTo>
                  <a:cubicBezTo>
                    <a:pt x="82" y="43"/>
                    <a:pt x="30" y="82"/>
                    <a:pt x="1" y="151"/>
                  </a:cubicBezTo>
                  <a:cubicBezTo>
                    <a:pt x="69" y="219"/>
                    <a:pt x="148" y="248"/>
                    <a:pt x="236" y="248"/>
                  </a:cubicBezTo>
                  <a:cubicBezTo>
                    <a:pt x="252" y="248"/>
                    <a:pt x="269" y="247"/>
                    <a:pt x="287" y="245"/>
                  </a:cubicBezTo>
                  <a:cubicBezTo>
                    <a:pt x="394" y="219"/>
                    <a:pt x="475" y="164"/>
                    <a:pt x="530" y="69"/>
                  </a:cubicBezTo>
                  <a:lnTo>
                    <a:pt x="530" y="69"/>
                  </a:lnTo>
                  <a:cubicBezTo>
                    <a:pt x="517" y="76"/>
                    <a:pt x="503" y="79"/>
                    <a:pt x="490" y="79"/>
                  </a:cubicBezTo>
                  <a:cubicBezTo>
                    <a:pt x="476" y="79"/>
                    <a:pt x="462" y="76"/>
                    <a:pt x="449" y="69"/>
                  </a:cubicBezTo>
                  <a:cubicBezTo>
                    <a:pt x="407" y="69"/>
                    <a:pt x="394" y="43"/>
                    <a:pt x="368" y="30"/>
                  </a:cubicBezTo>
                  <a:cubicBezTo>
                    <a:pt x="325" y="12"/>
                    <a:pt x="277" y="0"/>
                    <a:pt x="231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9;p27">
              <a:extLst>
                <a:ext uri="{FF2B5EF4-FFF2-40B4-BE49-F238E27FC236}">
                  <a16:creationId xmlns:a16="http://schemas.microsoft.com/office/drawing/2014/main" id="{3BE1804E-512B-1727-AEB8-CD0630DF00F2}"/>
                </a:ext>
              </a:extLst>
            </p:cNvPr>
            <p:cNvSpPr/>
            <p:nvPr/>
          </p:nvSpPr>
          <p:spPr>
            <a:xfrm>
              <a:off x="2499237" y="1507064"/>
              <a:ext cx="221113" cy="193642"/>
            </a:xfrm>
            <a:custGeom>
              <a:avLst/>
              <a:gdLst/>
              <a:ahLst/>
              <a:cxnLst/>
              <a:rect l="l" t="t" r="r" b="b"/>
              <a:pathLst>
                <a:path w="1151" h="1008" extrusionOk="0">
                  <a:moveTo>
                    <a:pt x="408" y="0"/>
                  </a:moveTo>
                  <a:cubicBezTo>
                    <a:pt x="350" y="0"/>
                    <a:pt x="294" y="14"/>
                    <a:pt x="244" y="33"/>
                  </a:cubicBezTo>
                  <a:cubicBezTo>
                    <a:pt x="231" y="46"/>
                    <a:pt x="205" y="59"/>
                    <a:pt x="189" y="59"/>
                  </a:cubicBezTo>
                  <a:lnTo>
                    <a:pt x="176" y="72"/>
                  </a:lnTo>
                  <a:lnTo>
                    <a:pt x="163" y="88"/>
                  </a:lnTo>
                  <a:lnTo>
                    <a:pt x="150" y="88"/>
                  </a:lnTo>
                  <a:lnTo>
                    <a:pt x="150" y="101"/>
                  </a:lnTo>
                  <a:cubicBezTo>
                    <a:pt x="124" y="114"/>
                    <a:pt x="95" y="140"/>
                    <a:pt x="82" y="169"/>
                  </a:cubicBezTo>
                  <a:cubicBezTo>
                    <a:pt x="43" y="221"/>
                    <a:pt x="14" y="289"/>
                    <a:pt x="14" y="345"/>
                  </a:cubicBezTo>
                  <a:cubicBezTo>
                    <a:pt x="1" y="397"/>
                    <a:pt x="1" y="452"/>
                    <a:pt x="14" y="494"/>
                  </a:cubicBezTo>
                  <a:cubicBezTo>
                    <a:pt x="14" y="533"/>
                    <a:pt x="27" y="575"/>
                    <a:pt x="56" y="601"/>
                  </a:cubicBezTo>
                  <a:cubicBezTo>
                    <a:pt x="69" y="627"/>
                    <a:pt x="82" y="640"/>
                    <a:pt x="95" y="656"/>
                  </a:cubicBezTo>
                  <a:lnTo>
                    <a:pt x="95" y="627"/>
                  </a:lnTo>
                  <a:cubicBezTo>
                    <a:pt x="95" y="614"/>
                    <a:pt x="82" y="601"/>
                    <a:pt x="82" y="588"/>
                  </a:cubicBezTo>
                  <a:lnTo>
                    <a:pt x="82" y="494"/>
                  </a:lnTo>
                  <a:cubicBezTo>
                    <a:pt x="82" y="452"/>
                    <a:pt x="95" y="413"/>
                    <a:pt x="108" y="371"/>
                  </a:cubicBezTo>
                  <a:cubicBezTo>
                    <a:pt x="124" y="332"/>
                    <a:pt x="150" y="289"/>
                    <a:pt x="189" y="263"/>
                  </a:cubicBezTo>
                  <a:cubicBezTo>
                    <a:pt x="205" y="234"/>
                    <a:pt x="218" y="221"/>
                    <a:pt x="244" y="208"/>
                  </a:cubicBezTo>
                  <a:lnTo>
                    <a:pt x="257" y="208"/>
                  </a:lnTo>
                  <a:lnTo>
                    <a:pt x="270" y="195"/>
                  </a:lnTo>
                  <a:cubicBezTo>
                    <a:pt x="287" y="195"/>
                    <a:pt x="287" y="182"/>
                    <a:pt x="300" y="182"/>
                  </a:cubicBezTo>
                  <a:cubicBezTo>
                    <a:pt x="337" y="171"/>
                    <a:pt x="378" y="164"/>
                    <a:pt x="420" y="164"/>
                  </a:cubicBezTo>
                  <a:cubicBezTo>
                    <a:pt x="483" y="164"/>
                    <a:pt x="546" y="180"/>
                    <a:pt x="595" y="221"/>
                  </a:cubicBezTo>
                  <a:cubicBezTo>
                    <a:pt x="624" y="234"/>
                    <a:pt x="637" y="250"/>
                    <a:pt x="663" y="263"/>
                  </a:cubicBezTo>
                  <a:lnTo>
                    <a:pt x="663" y="276"/>
                  </a:lnTo>
                  <a:lnTo>
                    <a:pt x="676" y="276"/>
                  </a:lnTo>
                  <a:lnTo>
                    <a:pt x="676" y="289"/>
                  </a:lnTo>
                  <a:cubicBezTo>
                    <a:pt x="693" y="302"/>
                    <a:pt x="693" y="315"/>
                    <a:pt x="706" y="332"/>
                  </a:cubicBezTo>
                  <a:cubicBezTo>
                    <a:pt x="719" y="384"/>
                    <a:pt x="745" y="439"/>
                    <a:pt x="758" y="507"/>
                  </a:cubicBezTo>
                  <a:cubicBezTo>
                    <a:pt x="787" y="559"/>
                    <a:pt x="800" y="614"/>
                    <a:pt x="826" y="669"/>
                  </a:cubicBezTo>
                  <a:cubicBezTo>
                    <a:pt x="855" y="721"/>
                    <a:pt x="881" y="777"/>
                    <a:pt x="907" y="819"/>
                  </a:cubicBezTo>
                  <a:cubicBezTo>
                    <a:pt x="936" y="871"/>
                    <a:pt x="962" y="900"/>
                    <a:pt x="988" y="939"/>
                  </a:cubicBezTo>
                  <a:cubicBezTo>
                    <a:pt x="1030" y="965"/>
                    <a:pt x="1056" y="981"/>
                    <a:pt x="1082" y="994"/>
                  </a:cubicBezTo>
                  <a:cubicBezTo>
                    <a:pt x="1112" y="1007"/>
                    <a:pt x="1138" y="1007"/>
                    <a:pt x="1151" y="1007"/>
                  </a:cubicBezTo>
                  <a:cubicBezTo>
                    <a:pt x="1138" y="994"/>
                    <a:pt x="1125" y="981"/>
                    <a:pt x="1099" y="965"/>
                  </a:cubicBezTo>
                  <a:cubicBezTo>
                    <a:pt x="1056" y="939"/>
                    <a:pt x="1001" y="871"/>
                    <a:pt x="975" y="790"/>
                  </a:cubicBezTo>
                  <a:cubicBezTo>
                    <a:pt x="949" y="738"/>
                    <a:pt x="936" y="695"/>
                    <a:pt x="920" y="640"/>
                  </a:cubicBezTo>
                  <a:cubicBezTo>
                    <a:pt x="907" y="588"/>
                    <a:pt x="894" y="533"/>
                    <a:pt x="881" y="465"/>
                  </a:cubicBezTo>
                  <a:cubicBezTo>
                    <a:pt x="868" y="413"/>
                    <a:pt x="855" y="345"/>
                    <a:pt x="826" y="276"/>
                  </a:cubicBezTo>
                  <a:cubicBezTo>
                    <a:pt x="826" y="263"/>
                    <a:pt x="813" y="250"/>
                    <a:pt x="813" y="221"/>
                  </a:cubicBezTo>
                  <a:cubicBezTo>
                    <a:pt x="800" y="208"/>
                    <a:pt x="800" y="208"/>
                    <a:pt x="787" y="195"/>
                  </a:cubicBezTo>
                  <a:lnTo>
                    <a:pt x="787" y="182"/>
                  </a:lnTo>
                  <a:lnTo>
                    <a:pt x="774" y="169"/>
                  </a:lnTo>
                  <a:cubicBezTo>
                    <a:pt x="745" y="140"/>
                    <a:pt x="719" y="114"/>
                    <a:pt x="693" y="88"/>
                  </a:cubicBezTo>
                  <a:cubicBezTo>
                    <a:pt x="624" y="46"/>
                    <a:pt x="543" y="7"/>
                    <a:pt x="475" y="7"/>
                  </a:cubicBezTo>
                  <a:cubicBezTo>
                    <a:pt x="452" y="2"/>
                    <a:pt x="430" y="0"/>
                    <a:pt x="408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40;p27">
              <a:extLst>
                <a:ext uri="{FF2B5EF4-FFF2-40B4-BE49-F238E27FC236}">
                  <a16:creationId xmlns:a16="http://schemas.microsoft.com/office/drawing/2014/main" id="{6C42FB3E-5A0C-1152-636D-CC7B5165323F}"/>
                </a:ext>
              </a:extLst>
            </p:cNvPr>
            <p:cNvSpPr/>
            <p:nvPr/>
          </p:nvSpPr>
          <p:spPr>
            <a:xfrm>
              <a:off x="2429307" y="1442706"/>
              <a:ext cx="93939" cy="98934"/>
            </a:xfrm>
            <a:custGeom>
              <a:avLst/>
              <a:gdLst/>
              <a:ahLst/>
              <a:cxnLst/>
              <a:rect l="l" t="t" r="r" b="b"/>
              <a:pathLst>
                <a:path w="489" h="515" extrusionOk="0">
                  <a:moveTo>
                    <a:pt x="27" y="1"/>
                  </a:moveTo>
                  <a:cubicBezTo>
                    <a:pt x="1" y="124"/>
                    <a:pt x="14" y="231"/>
                    <a:pt x="82" y="325"/>
                  </a:cubicBezTo>
                  <a:cubicBezTo>
                    <a:pt x="116" y="395"/>
                    <a:pt x="240" y="515"/>
                    <a:pt x="334" y="515"/>
                  </a:cubicBezTo>
                  <a:cubicBezTo>
                    <a:pt x="349" y="515"/>
                    <a:pt x="364" y="512"/>
                    <a:pt x="378" y="504"/>
                  </a:cubicBezTo>
                  <a:cubicBezTo>
                    <a:pt x="488" y="449"/>
                    <a:pt x="420" y="244"/>
                    <a:pt x="365" y="179"/>
                  </a:cubicBezTo>
                  <a:cubicBezTo>
                    <a:pt x="284" y="82"/>
                    <a:pt x="147" y="43"/>
                    <a:pt x="27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41;p27">
              <a:extLst>
                <a:ext uri="{FF2B5EF4-FFF2-40B4-BE49-F238E27FC236}">
                  <a16:creationId xmlns:a16="http://schemas.microsoft.com/office/drawing/2014/main" id="{3FFAC561-F39F-62E7-DCBE-C3B9EA2EF1B5}"/>
                </a:ext>
              </a:extLst>
            </p:cNvPr>
            <p:cNvSpPr/>
            <p:nvPr/>
          </p:nvSpPr>
          <p:spPr>
            <a:xfrm>
              <a:off x="2728235" y="1328591"/>
              <a:ext cx="52060" cy="91442"/>
            </a:xfrm>
            <a:custGeom>
              <a:avLst/>
              <a:gdLst/>
              <a:ahLst/>
              <a:cxnLst/>
              <a:rect l="l" t="t" r="r" b="b"/>
              <a:pathLst>
                <a:path w="271" h="476" extrusionOk="0">
                  <a:moveTo>
                    <a:pt x="134" y="0"/>
                  </a:moveTo>
                  <a:cubicBezTo>
                    <a:pt x="69" y="55"/>
                    <a:pt x="14" y="137"/>
                    <a:pt x="14" y="231"/>
                  </a:cubicBezTo>
                  <a:cubicBezTo>
                    <a:pt x="1" y="299"/>
                    <a:pt x="40" y="461"/>
                    <a:pt x="121" y="474"/>
                  </a:cubicBezTo>
                  <a:cubicBezTo>
                    <a:pt x="125" y="475"/>
                    <a:pt x="129" y="475"/>
                    <a:pt x="132" y="475"/>
                  </a:cubicBezTo>
                  <a:cubicBezTo>
                    <a:pt x="220" y="475"/>
                    <a:pt x="270" y="335"/>
                    <a:pt x="270" y="257"/>
                  </a:cubicBezTo>
                  <a:cubicBezTo>
                    <a:pt x="257" y="163"/>
                    <a:pt x="189" y="81"/>
                    <a:pt x="134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42;p27">
              <a:extLst>
                <a:ext uri="{FF2B5EF4-FFF2-40B4-BE49-F238E27FC236}">
                  <a16:creationId xmlns:a16="http://schemas.microsoft.com/office/drawing/2014/main" id="{C49C2573-ACFE-24BB-DDE6-9D9FAC164AC6}"/>
                </a:ext>
              </a:extLst>
            </p:cNvPr>
            <p:cNvSpPr/>
            <p:nvPr/>
          </p:nvSpPr>
          <p:spPr>
            <a:xfrm>
              <a:off x="2842542" y="1533767"/>
              <a:ext cx="70695" cy="104505"/>
            </a:xfrm>
            <a:custGeom>
              <a:avLst/>
              <a:gdLst/>
              <a:ahLst/>
              <a:cxnLst/>
              <a:rect l="l" t="t" r="r" b="b"/>
              <a:pathLst>
                <a:path w="368" h="544" extrusionOk="0">
                  <a:moveTo>
                    <a:pt x="325" y="1"/>
                  </a:moveTo>
                  <a:cubicBezTo>
                    <a:pt x="218" y="30"/>
                    <a:pt x="124" y="111"/>
                    <a:pt x="68" y="206"/>
                  </a:cubicBezTo>
                  <a:cubicBezTo>
                    <a:pt x="13" y="313"/>
                    <a:pt x="0" y="436"/>
                    <a:pt x="26" y="543"/>
                  </a:cubicBezTo>
                  <a:cubicBezTo>
                    <a:pt x="150" y="517"/>
                    <a:pt x="244" y="462"/>
                    <a:pt x="312" y="368"/>
                  </a:cubicBezTo>
                  <a:cubicBezTo>
                    <a:pt x="367" y="258"/>
                    <a:pt x="367" y="124"/>
                    <a:pt x="325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43;p27">
              <a:extLst>
                <a:ext uri="{FF2B5EF4-FFF2-40B4-BE49-F238E27FC236}">
                  <a16:creationId xmlns:a16="http://schemas.microsoft.com/office/drawing/2014/main" id="{C9D6DDC2-AE7F-849A-A39F-38CD09FD06D2}"/>
                </a:ext>
              </a:extLst>
            </p:cNvPr>
            <p:cNvSpPr/>
            <p:nvPr/>
          </p:nvSpPr>
          <p:spPr>
            <a:xfrm>
              <a:off x="2494242" y="1957184"/>
              <a:ext cx="143118" cy="71271"/>
            </a:xfrm>
            <a:custGeom>
              <a:avLst/>
              <a:gdLst/>
              <a:ahLst/>
              <a:cxnLst/>
              <a:rect l="l" t="t" r="r" b="b"/>
              <a:pathLst>
                <a:path w="745" h="371" extrusionOk="0">
                  <a:moveTo>
                    <a:pt x="152" y="1"/>
                  </a:moveTo>
                  <a:cubicBezTo>
                    <a:pt x="101" y="1"/>
                    <a:pt x="51" y="7"/>
                    <a:pt x="1" y="19"/>
                  </a:cubicBezTo>
                  <a:cubicBezTo>
                    <a:pt x="114" y="233"/>
                    <a:pt x="312" y="371"/>
                    <a:pt x="531" y="371"/>
                  </a:cubicBezTo>
                  <a:cubicBezTo>
                    <a:pt x="601" y="371"/>
                    <a:pt x="673" y="357"/>
                    <a:pt x="745" y="327"/>
                  </a:cubicBezTo>
                  <a:cubicBezTo>
                    <a:pt x="622" y="127"/>
                    <a:pt x="388" y="1"/>
                    <a:pt x="152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44;p27">
              <a:extLst>
                <a:ext uri="{FF2B5EF4-FFF2-40B4-BE49-F238E27FC236}">
                  <a16:creationId xmlns:a16="http://schemas.microsoft.com/office/drawing/2014/main" id="{9DB906E0-8EF7-65D6-3954-0523793E6163}"/>
                </a:ext>
              </a:extLst>
            </p:cNvPr>
            <p:cNvSpPr/>
            <p:nvPr/>
          </p:nvSpPr>
          <p:spPr>
            <a:xfrm>
              <a:off x="2421239" y="1726649"/>
              <a:ext cx="180002" cy="156181"/>
            </a:xfrm>
            <a:custGeom>
              <a:avLst/>
              <a:gdLst/>
              <a:ahLst/>
              <a:cxnLst/>
              <a:rect l="l" t="t" r="r" b="b"/>
              <a:pathLst>
                <a:path w="937" h="813" extrusionOk="0">
                  <a:moveTo>
                    <a:pt x="868" y="1"/>
                  </a:moveTo>
                  <a:cubicBezTo>
                    <a:pt x="800" y="121"/>
                    <a:pt x="693" y="228"/>
                    <a:pt x="569" y="309"/>
                  </a:cubicBezTo>
                  <a:cubicBezTo>
                    <a:pt x="407" y="433"/>
                    <a:pt x="205" y="501"/>
                    <a:pt x="1" y="527"/>
                  </a:cubicBezTo>
                  <a:cubicBezTo>
                    <a:pt x="82" y="689"/>
                    <a:pt x="257" y="813"/>
                    <a:pt x="449" y="813"/>
                  </a:cubicBezTo>
                  <a:cubicBezTo>
                    <a:pt x="719" y="813"/>
                    <a:pt x="936" y="608"/>
                    <a:pt x="936" y="338"/>
                  </a:cubicBezTo>
                  <a:cubicBezTo>
                    <a:pt x="936" y="244"/>
                    <a:pt x="907" y="121"/>
                    <a:pt x="868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45;p27">
              <a:extLst>
                <a:ext uri="{FF2B5EF4-FFF2-40B4-BE49-F238E27FC236}">
                  <a16:creationId xmlns:a16="http://schemas.microsoft.com/office/drawing/2014/main" id="{96B3C1BD-7024-EAA6-E525-B70C0B57C243}"/>
                </a:ext>
              </a:extLst>
            </p:cNvPr>
            <p:cNvSpPr/>
            <p:nvPr/>
          </p:nvSpPr>
          <p:spPr>
            <a:xfrm>
              <a:off x="2416244" y="1622523"/>
              <a:ext cx="171742" cy="205360"/>
            </a:xfrm>
            <a:custGeom>
              <a:avLst/>
              <a:gdLst/>
              <a:ahLst/>
              <a:cxnLst/>
              <a:rect l="l" t="t" r="r" b="b"/>
              <a:pathLst>
                <a:path w="894" h="1069" extrusionOk="0">
                  <a:moveTo>
                    <a:pt x="475" y="0"/>
                  </a:moveTo>
                  <a:cubicBezTo>
                    <a:pt x="215" y="0"/>
                    <a:pt x="1" y="608"/>
                    <a:pt x="1" y="880"/>
                  </a:cubicBezTo>
                  <a:cubicBezTo>
                    <a:pt x="1" y="949"/>
                    <a:pt x="14" y="1001"/>
                    <a:pt x="27" y="1069"/>
                  </a:cubicBezTo>
                  <a:cubicBezTo>
                    <a:pt x="231" y="1043"/>
                    <a:pt x="433" y="975"/>
                    <a:pt x="595" y="851"/>
                  </a:cubicBezTo>
                  <a:cubicBezTo>
                    <a:pt x="719" y="770"/>
                    <a:pt x="826" y="663"/>
                    <a:pt x="894" y="543"/>
                  </a:cubicBezTo>
                  <a:cubicBezTo>
                    <a:pt x="813" y="283"/>
                    <a:pt x="663" y="0"/>
                    <a:pt x="475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46;p27">
              <a:extLst>
                <a:ext uri="{FF2B5EF4-FFF2-40B4-BE49-F238E27FC236}">
                  <a16:creationId xmlns:a16="http://schemas.microsoft.com/office/drawing/2014/main" id="{CD1DDC40-F18F-09E5-7310-2D590F8EAD0A}"/>
                </a:ext>
              </a:extLst>
            </p:cNvPr>
            <p:cNvSpPr/>
            <p:nvPr/>
          </p:nvSpPr>
          <p:spPr>
            <a:xfrm>
              <a:off x="2501734" y="1616184"/>
              <a:ext cx="73192" cy="66276"/>
            </a:xfrm>
            <a:custGeom>
              <a:avLst/>
              <a:gdLst/>
              <a:ahLst/>
              <a:cxnLst/>
              <a:rect l="l" t="t" r="r" b="b"/>
              <a:pathLst>
                <a:path w="381" h="345" extrusionOk="0">
                  <a:moveTo>
                    <a:pt x="82" y="0"/>
                  </a:moveTo>
                  <a:cubicBezTo>
                    <a:pt x="54" y="0"/>
                    <a:pt x="27" y="7"/>
                    <a:pt x="1" y="20"/>
                  </a:cubicBezTo>
                  <a:cubicBezTo>
                    <a:pt x="95" y="72"/>
                    <a:pt x="287" y="290"/>
                    <a:pt x="381" y="345"/>
                  </a:cubicBezTo>
                  <a:cubicBezTo>
                    <a:pt x="381" y="235"/>
                    <a:pt x="326" y="127"/>
                    <a:pt x="257" y="72"/>
                  </a:cubicBezTo>
                  <a:cubicBezTo>
                    <a:pt x="202" y="28"/>
                    <a:pt x="141" y="0"/>
                    <a:pt x="82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47;p27">
              <a:extLst>
                <a:ext uri="{FF2B5EF4-FFF2-40B4-BE49-F238E27FC236}">
                  <a16:creationId xmlns:a16="http://schemas.microsoft.com/office/drawing/2014/main" id="{87111BEC-D166-5E86-9C80-36E45556E0A8}"/>
                </a:ext>
              </a:extLst>
            </p:cNvPr>
            <p:cNvSpPr/>
            <p:nvPr/>
          </p:nvSpPr>
          <p:spPr>
            <a:xfrm>
              <a:off x="2439297" y="1616184"/>
              <a:ext cx="78187" cy="66276"/>
            </a:xfrm>
            <a:custGeom>
              <a:avLst/>
              <a:gdLst/>
              <a:ahLst/>
              <a:cxnLst/>
              <a:rect l="l" t="t" r="r" b="b"/>
              <a:pathLst>
                <a:path w="407" h="345" extrusionOk="0">
                  <a:moveTo>
                    <a:pt x="325" y="0"/>
                  </a:moveTo>
                  <a:cubicBezTo>
                    <a:pt x="267" y="0"/>
                    <a:pt x="205" y="28"/>
                    <a:pt x="150" y="72"/>
                  </a:cubicBezTo>
                  <a:cubicBezTo>
                    <a:pt x="1" y="209"/>
                    <a:pt x="30" y="290"/>
                    <a:pt x="30" y="345"/>
                  </a:cubicBezTo>
                  <a:cubicBezTo>
                    <a:pt x="124" y="290"/>
                    <a:pt x="313" y="72"/>
                    <a:pt x="407" y="20"/>
                  </a:cubicBezTo>
                  <a:cubicBezTo>
                    <a:pt x="381" y="7"/>
                    <a:pt x="353" y="0"/>
                    <a:pt x="325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48;p27">
              <a:extLst>
                <a:ext uri="{FF2B5EF4-FFF2-40B4-BE49-F238E27FC236}">
                  <a16:creationId xmlns:a16="http://schemas.microsoft.com/office/drawing/2014/main" id="{76D345B7-C561-BCBF-9288-442377F85EFB}"/>
                </a:ext>
              </a:extLst>
            </p:cNvPr>
            <p:cNvSpPr/>
            <p:nvPr/>
          </p:nvSpPr>
          <p:spPr>
            <a:xfrm>
              <a:off x="2790672" y="1830197"/>
              <a:ext cx="138123" cy="125060"/>
            </a:xfrm>
            <a:custGeom>
              <a:avLst/>
              <a:gdLst/>
              <a:ahLst/>
              <a:cxnLst/>
              <a:rect l="l" t="t" r="r" b="b"/>
              <a:pathLst>
                <a:path w="719" h="651" extrusionOk="0">
                  <a:moveTo>
                    <a:pt x="676" y="1"/>
                  </a:moveTo>
                  <a:cubicBezTo>
                    <a:pt x="608" y="95"/>
                    <a:pt x="527" y="192"/>
                    <a:pt x="433" y="244"/>
                  </a:cubicBezTo>
                  <a:cubicBezTo>
                    <a:pt x="312" y="339"/>
                    <a:pt x="150" y="394"/>
                    <a:pt x="1" y="407"/>
                  </a:cubicBezTo>
                  <a:cubicBezTo>
                    <a:pt x="53" y="543"/>
                    <a:pt x="189" y="650"/>
                    <a:pt x="338" y="650"/>
                  </a:cubicBezTo>
                  <a:cubicBezTo>
                    <a:pt x="556" y="650"/>
                    <a:pt x="719" y="475"/>
                    <a:pt x="719" y="274"/>
                  </a:cubicBezTo>
                  <a:cubicBezTo>
                    <a:pt x="719" y="205"/>
                    <a:pt x="702" y="111"/>
                    <a:pt x="676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49;p27">
              <a:extLst>
                <a:ext uri="{FF2B5EF4-FFF2-40B4-BE49-F238E27FC236}">
                  <a16:creationId xmlns:a16="http://schemas.microsoft.com/office/drawing/2014/main" id="{4880C3C6-8696-E8F4-39C9-417BAEB45D43}"/>
                </a:ext>
              </a:extLst>
            </p:cNvPr>
            <p:cNvSpPr/>
            <p:nvPr/>
          </p:nvSpPr>
          <p:spPr>
            <a:xfrm>
              <a:off x="2785101" y="1749702"/>
              <a:ext cx="135626" cy="158679"/>
            </a:xfrm>
            <a:custGeom>
              <a:avLst/>
              <a:gdLst/>
              <a:ahLst/>
              <a:cxnLst/>
              <a:rect l="l" t="t" r="r" b="b"/>
              <a:pathLst>
                <a:path w="706" h="826" extrusionOk="0">
                  <a:moveTo>
                    <a:pt x="367" y="1"/>
                  </a:moveTo>
                  <a:cubicBezTo>
                    <a:pt x="163" y="1"/>
                    <a:pt x="0" y="475"/>
                    <a:pt x="0" y="693"/>
                  </a:cubicBezTo>
                  <a:cubicBezTo>
                    <a:pt x="0" y="732"/>
                    <a:pt x="0" y="787"/>
                    <a:pt x="30" y="826"/>
                  </a:cubicBezTo>
                  <a:cubicBezTo>
                    <a:pt x="179" y="813"/>
                    <a:pt x="341" y="758"/>
                    <a:pt x="462" y="663"/>
                  </a:cubicBezTo>
                  <a:cubicBezTo>
                    <a:pt x="556" y="611"/>
                    <a:pt x="637" y="514"/>
                    <a:pt x="705" y="420"/>
                  </a:cubicBezTo>
                  <a:cubicBezTo>
                    <a:pt x="637" y="218"/>
                    <a:pt x="517" y="1"/>
                    <a:pt x="367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50;p27">
              <a:extLst>
                <a:ext uri="{FF2B5EF4-FFF2-40B4-BE49-F238E27FC236}">
                  <a16:creationId xmlns:a16="http://schemas.microsoft.com/office/drawing/2014/main" id="{584114AD-6E36-B9ED-324D-0DB34849631F}"/>
                </a:ext>
              </a:extLst>
            </p:cNvPr>
            <p:cNvSpPr/>
            <p:nvPr/>
          </p:nvSpPr>
          <p:spPr>
            <a:xfrm>
              <a:off x="2850611" y="1744707"/>
              <a:ext cx="59553" cy="52060"/>
            </a:xfrm>
            <a:custGeom>
              <a:avLst/>
              <a:gdLst/>
              <a:ahLst/>
              <a:cxnLst/>
              <a:rect l="l" t="t" r="r" b="b"/>
              <a:pathLst>
                <a:path w="310" h="271" extrusionOk="0">
                  <a:moveTo>
                    <a:pt x="69" y="1"/>
                  </a:moveTo>
                  <a:cubicBezTo>
                    <a:pt x="46" y="1"/>
                    <a:pt x="22" y="5"/>
                    <a:pt x="0" y="14"/>
                  </a:cubicBezTo>
                  <a:cubicBezTo>
                    <a:pt x="82" y="53"/>
                    <a:pt x="228" y="231"/>
                    <a:pt x="309" y="270"/>
                  </a:cubicBezTo>
                  <a:cubicBezTo>
                    <a:pt x="296" y="189"/>
                    <a:pt x="257" y="108"/>
                    <a:pt x="202" y="53"/>
                  </a:cubicBezTo>
                  <a:cubicBezTo>
                    <a:pt x="165" y="18"/>
                    <a:pt x="117" y="1"/>
                    <a:pt x="69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51;p27">
              <a:extLst>
                <a:ext uri="{FF2B5EF4-FFF2-40B4-BE49-F238E27FC236}">
                  <a16:creationId xmlns:a16="http://schemas.microsoft.com/office/drawing/2014/main" id="{23DFA431-358C-3C7D-F85C-4C9EA85DE78A}"/>
                </a:ext>
              </a:extLst>
            </p:cNvPr>
            <p:cNvSpPr/>
            <p:nvPr/>
          </p:nvSpPr>
          <p:spPr>
            <a:xfrm>
              <a:off x="2800662" y="1744707"/>
              <a:ext cx="62626" cy="52060"/>
            </a:xfrm>
            <a:custGeom>
              <a:avLst/>
              <a:gdLst/>
              <a:ahLst/>
              <a:cxnLst/>
              <a:rect l="l" t="t" r="r" b="b"/>
              <a:pathLst>
                <a:path w="326" h="271" extrusionOk="0">
                  <a:moveTo>
                    <a:pt x="260" y="1"/>
                  </a:moveTo>
                  <a:cubicBezTo>
                    <a:pt x="216" y="1"/>
                    <a:pt x="174" y="18"/>
                    <a:pt x="137" y="53"/>
                  </a:cubicBezTo>
                  <a:cubicBezTo>
                    <a:pt x="1" y="163"/>
                    <a:pt x="30" y="231"/>
                    <a:pt x="30" y="270"/>
                  </a:cubicBezTo>
                  <a:cubicBezTo>
                    <a:pt x="111" y="231"/>
                    <a:pt x="260" y="53"/>
                    <a:pt x="325" y="14"/>
                  </a:cubicBezTo>
                  <a:cubicBezTo>
                    <a:pt x="304" y="5"/>
                    <a:pt x="282" y="1"/>
                    <a:pt x="260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52;p27">
              <a:extLst>
                <a:ext uri="{FF2B5EF4-FFF2-40B4-BE49-F238E27FC236}">
                  <a16:creationId xmlns:a16="http://schemas.microsoft.com/office/drawing/2014/main" id="{76095087-1A28-C861-A5DE-0745D9E8ADC4}"/>
                </a:ext>
              </a:extLst>
            </p:cNvPr>
            <p:cNvSpPr/>
            <p:nvPr/>
          </p:nvSpPr>
          <p:spPr>
            <a:xfrm>
              <a:off x="1739814" y="1495153"/>
              <a:ext cx="130631" cy="842573"/>
            </a:xfrm>
            <a:custGeom>
              <a:avLst/>
              <a:gdLst/>
              <a:ahLst/>
              <a:cxnLst/>
              <a:rect l="l" t="t" r="r" b="b"/>
              <a:pathLst>
                <a:path w="680" h="4386" extrusionOk="0">
                  <a:moveTo>
                    <a:pt x="150" y="1"/>
                  </a:moveTo>
                  <a:lnTo>
                    <a:pt x="137" y="26"/>
                  </a:lnTo>
                  <a:cubicBezTo>
                    <a:pt x="137" y="26"/>
                    <a:pt x="150" y="26"/>
                    <a:pt x="179" y="52"/>
                  </a:cubicBezTo>
                  <a:cubicBezTo>
                    <a:pt x="205" y="69"/>
                    <a:pt x="244" y="95"/>
                    <a:pt x="286" y="150"/>
                  </a:cubicBezTo>
                  <a:cubicBezTo>
                    <a:pt x="325" y="189"/>
                    <a:pt x="381" y="244"/>
                    <a:pt x="423" y="325"/>
                  </a:cubicBezTo>
                  <a:cubicBezTo>
                    <a:pt x="449" y="407"/>
                    <a:pt x="475" y="501"/>
                    <a:pt x="504" y="595"/>
                  </a:cubicBezTo>
                  <a:cubicBezTo>
                    <a:pt x="504" y="650"/>
                    <a:pt x="517" y="702"/>
                    <a:pt x="504" y="757"/>
                  </a:cubicBezTo>
                  <a:cubicBezTo>
                    <a:pt x="504" y="813"/>
                    <a:pt x="504" y="865"/>
                    <a:pt x="488" y="933"/>
                  </a:cubicBezTo>
                  <a:cubicBezTo>
                    <a:pt x="475" y="1043"/>
                    <a:pt x="449" y="1176"/>
                    <a:pt x="394" y="1300"/>
                  </a:cubicBezTo>
                  <a:cubicBezTo>
                    <a:pt x="312" y="1543"/>
                    <a:pt x="179" y="1813"/>
                    <a:pt x="98" y="2112"/>
                  </a:cubicBezTo>
                  <a:cubicBezTo>
                    <a:pt x="43" y="2245"/>
                    <a:pt x="17" y="2407"/>
                    <a:pt x="1" y="2570"/>
                  </a:cubicBezTo>
                  <a:lnTo>
                    <a:pt x="1" y="2693"/>
                  </a:lnTo>
                  <a:lnTo>
                    <a:pt x="1" y="2719"/>
                  </a:lnTo>
                  <a:lnTo>
                    <a:pt x="1" y="2749"/>
                  </a:lnTo>
                  <a:lnTo>
                    <a:pt x="1" y="2775"/>
                  </a:lnTo>
                  <a:lnTo>
                    <a:pt x="1" y="2801"/>
                  </a:lnTo>
                  <a:lnTo>
                    <a:pt x="17" y="2813"/>
                  </a:lnTo>
                  <a:cubicBezTo>
                    <a:pt x="17" y="2895"/>
                    <a:pt x="43" y="2963"/>
                    <a:pt x="69" y="3031"/>
                  </a:cubicBezTo>
                  <a:cubicBezTo>
                    <a:pt x="111" y="3181"/>
                    <a:pt x="179" y="3301"/>
                    <a:pt x="231" y="3411"/>
                  </a:cubicBezTo>
                  <a:cubicBezTo>
                    <a:pt x="273" y="3463"/>
                    <a:pt x="299" y="3518"/>
                    <a:pt x="325" y="3574"/>
                  </a:cubicBezTo>
                  <a:cubicBezTo>
                    <a:pt x="342" y="3600"/>
                    <a:pt x="355" y="3613"/>
                    <a:pt x="355" y="3642"/>
                  </a:cubicBezTo>
                  <a:cubicBezTo>
                    <a:pt x="368" y="3668"/>
                    <a:pt x="381" y="3694"/>
                    <a:pt x="394" y="3707"/>
                  </a:cubicBezTo>
                  <a:cubicBezTo>
                    <a:pt x="436" y="3804"/>
                    <a:pt x="462" y="3898"/>
                    <a:pt x="475" y="3967"/>
                  </a:cubicBezTo>
                  <a:cubicBezTo>
                    <a:pt x="504" y="4048"/>
                    <a:pt x="504" y="4129"/>
                    <a:pt x="504" y="4181"/>
                  </a:cubicBezTo>
                  <a:cubicBezTo>
                    <a:pt x="504" y="4236"/>
                    <a:pt x="488" y="4291"/>
                    <a:pt x="488" y="4317"/>
                  </a:cubicBezTo>
                  <a:cubicBezTo>
                    <a:pt x="475" y="4356"/>
                    <a:pt x="475" y="4373"/>
                    <a:pt x="475" y="4373"/>
                  </a:cubicBezTo>
                  <a:lnTo>
                    <a:pt x="504" y="4386"/>
                  </a:lnTo>
                  <a:lnTo>
                    <a:pt x="543" y="4343"/>
                  </a:lnTo>
                  <a:cubicBezTo>
                    <a:pt x="556" y="4317"/>
                    <a:pt x="598" y="4275"/>
                    <a:pt x="624" y="4210"/>
                  </a:cubicBezTo>
                  <a:cubicBezTo>
                    <a:pt x="650" y="4142"/>
                    <a:pt x="666" y="4061"/>
                    <a:pt x="666" y="3950"/>
                  </a:cubicBezTo>
                  <a:cubicBezTo>
                    <a:pt x="679" y="3856"/>
                    <a:pt x="666" y="3749"/>
                    <a:pt x="637" y="3626"/>
                  </a:cubicBezTo>
                  <a:cubicBezTo>
                    <a:pt x="637" y="3600"/>
                    <a:pt x="624" y="3574"/>
                    <a:pt x="624" y="3544"/>
                  </a:cubicBezTo>
                  <a:cubicBezTo>
                    <a:pt x="611" y="3518"/>
                    <a:pt x="598" y="3492"/>
                    <a:pt x="598" y="3450"/>
                  </a:cubicBezTo>
                  <a:cubicBezTo>
                    <a:pt x="569" y="3398"/>
                    <a:pt x="543" y="3343"/>
                    <a:pt x="530" y="3275"/>
                  </a:cubicBezTo>
                  <a:cubicBezTo>
                    <a:pt x="475" y="3168"/>
                    <a:pt x="423" y="3044"/>
                    <a:pt x="381" y="2924"/>
                  </a:cubicBezTo>
                  <a:cubicBezTo>
                    <a:pt x="368" y="2869"/>
                    <a:pt x="342" y="2813"/>
                    <a:pt x="325" y="2749"/>
                  </a:cubicBezTo>
                  <a:lnTo>
                    <a:pt x="325" y="2732"/>
                  </a:lnTo>
                  <a:lnTo>
                    <a:pt x="325" y="2706"/>
                  </a:lnTo>
                  <a:lnTo>
                    <a:pt x="312" y="2680"/>
                  </a:lnTo>
                  <a:lnTo>
                    <a:pt x="312" y="2667"/>
                  </a:lnTo>
                  <a:cubicBezTo>
                    <a:pt x="312" y="2638"/>
                    <a:pt x="312" y="2599"/>
                    <a:pt x="299" y="2570"/>
                  </a:cubicBezTo>
                  <a:cubicBezTo>
                    <a:pt x="299" y="2437"/>
                    <a:pt x="312" y="2300"/>
                    <a:pt x="342" y="2164"/>
                  </a:cubicBezTo>
                  <a:cubicBezTo>
                    <a:pt x="368" y="2031"/>
                    <a:pt x="407" y="1894"/>
                    <a:pt x="462" y="1758"/>
                  </a:cubicBezTo>
                  <a:cubicBezTo>
                    <a:pt x="504" y="1625"/>
                    <a:pt x="543" y="1488"/>
                    <a:pt x="585" y="1352"/>
                  </a:cubicBezTo>
                  <a:cubicBezTo>
                    <a:pt x="611" y="1219"/>
                    <a:pt x="637" y="1082"/>
                    <a:pt x="650" y="946"/>
                  </a:cubicBezTo>
                  <a:cubicBezTo>
                    <a:pt x="650" y="881"/>
                    <a:pt x="650" y="813"/>
                    <a:pt x="637" y="757"/>
                  </a:cubicBezTo>
                  <a:cubicBezTo>
                    <a:pt x="637" y="689"/>
                    <a:pt x="624" y="637"/>
                    <a:pt x="611" y="569"/>
                  </a:cubicBezTo>
                  <a:cubicBezTo>
                    <a:pt x="585" y="459"/>
                    <a:pt x="543" y="364"/>
                    <a:pt x="488" y="283"/>
                  </a:cubicBezTo>
                  <a:cubicBezTo>
                    <a:pt x="436" y="202"/>
                    <a:pt x="381" y="150"/>
                    <a:pt x="325" y="108"/>
                  </a:cubicBezTo>
                  <a:cubicBezTo>
                    <a:pt x="286" y="52"/>
                    <a:pt x="231" y="26"/>
                    <a:pt x="205" y="13"/>
                  </a:cubicBezTo>
                  <a:cubicBezTo>
                    <a:pt x="163" y="1"/>
                    <a:pt x="150" y="1"/>
                    <a:pt x="150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53;p27">
              <a:extLst>
                <a:ext uri="{FF2B5EF4-FFF2-40B4-BE49-F238E27FC236}">
                  <a16:creationId xmlns:a16="http://schemas.microsoft.com/office/drawing/2014/main" id="{F9065660-3824-513F-8DA1-DDDF03F78A1D}"/>
                </a:ext>
              </a:extLst>
            </p:cNvPr>
            <p:cNvSpPr/>
            <p:nvPr/>
          </p:nvSpPr>
          <p:spPr>
            <a:xfrm>
              <a:off x="1789763" y="1695526"/>
              <a:ext cx="205552" cy="262223"/>
            </a:xfrm>
            <a:custGeom>
              <a:avLst/>
              <a:gdLst/>
              <a:ahLst/>
              <a:cxnLst/>
              <a:rect l="l" t="t" r="r" b="b"/>
              <a:pathLst>
                <a:path w="1070" h="1365" extrusionOk="0">
                  <a:moveTo>
                    <a:pt x="783" y="0"/>
                  </a:moveTo>
                  <a:cubicBezTo>
                    <a:pt x="757" y="0"/>
                    <a:pt x="702" y="13"/>
                    <a:pt x="663" y="26"/>
                  </a:cubicBezTo>
                  <a:cubicBezTo>
                    <a:pt x="582" y="52"/>
                    <a:pt x="527" y="120"/>
                    <a:pt x="488" y="176"/>
                  </a:cubicBezTo>
                  <a:cubicBezTo>
                    <a:pt x="471" y="215"/>
                    <a:pt x="445" y="244"/>
                    <a:pt x="432" y="283"/>
                  </a:cubicBezTo>
                  <a:cubicBezTo>
                    <a:pt x="419" y="309"/>
                    <a:pt x="419" y="351"/>
                    <a:pt x="406" y="377"/>
                  </a:cubicBezTo>
                  <a:cubicBezTo>
                    <a:pt x="377" y="445"/>
                    <a:pt x="364" y="513"/>
                    <a:pt x="338" y="569"/>
                  </a:cubicBezTo>
                  <a:lnTo>
                    <a:pt x="325" y="621"/>
                  </a:lnTo>
                  <a:cubicBezTo>
                    <a:pt x="325" y="634"/>
                    <a:pt x="325" y="650"/>
                    <a:pt x="309" y="663"/>
                  </a:cubicBezTo>
                  <a:cubicBezTo>
                    <a:pt x="309" y="702"/>
                    <a:pt x="296" y="731"/>
                    <a:pt x="283" y="757"/>
                  </a:cubicBezTo>
                  <a:cubicBezTo>
                    <a:pt x="257" y="877"/>
                    <a:pt x="215" y="988"/>
                    <a:pt x="176" y="1082"/>
                  </a:cubicBezTo>
                  <a:cubicBezTo>
                    <a:pt x="134" y="1176"/>
                    <a:pt x="95" y="1244"/>
                    <a:pt x="52" y="1283"/>
                  </a:cubicBezTo>
                  <a:cubicBezTo>
                    <a:pt x="39" y="1312"/>
                    <a:pt x="26" y="1338"/>
                    <a:pt x="13" y="1338"/>
                  </a:cubicBezTo>
                  <a:cubicBezTo>
                    <a:pt x="1" y="1351"/>
                    <a:pt x="0" y="1364"/>
                    <a:pt x="0" y="1364"/>
                  </a:cubicBezTo>
                  <a:lnTo>
                    <a:pt x="0" y="1364"/>
                  </a:lnTo>
                  <a:cubicBezTo>
                    <a:pt x="0" y="1364"/>
                    <a:pt x="1" y="1351"/>
                    <a:pt x="13" y="1351"/>
                  </a:cubicBezTo>
                  <a:cubicBezTo>
                    <a:pt x="26" y="1338"/>
                    <a:pt x="52" y="1325"/>
                    <a:pt x="65" y="1299"/>
                  </a:cubicBezTo>
                  <a:cubicBezTo>
                    <a:pt x="95" y="1283"/>
                    <a:pt x="121" y="1257"/>
                    <a:pt x="147" y="1218"/>
                  </a:cubicBezTo>
                  <a:cubicBezTo>
                    <a:pt x="176" y="1189"/>
                    <a:pt x="202" y="1150"/>
                    <a:pt x="228" y="1108"/>
                  </a:cubicBezTo>
                  <a:cubicBezTo>
                    <a:pt x="283" y="1027"/>
                    <a:pt x="338" y="919"/>
                    <a:pt x="377" y="796"/>
                  </a:cubicBezTo>
                  <a:cubicBezTo>
                    <a:pt x="390" y="770"/>
                    <a:pt x="406" y="731"/>
                    <a:pt x="419" y="702"/>
                  </a:cubicBezTo>
                  <a:cubicBezTo>
                    <a:pt x="432" y="689"/>
                    <a:pt x="432" y="676"/>
                    <a:pt x="432" y="663"/>
                  </a:cubicBezTo>
                  <a:lnTo>
                    <a:pt x="458" y="621"/>
                  </a:lnTo>
                  <a:cubicBezTo>
                    <a:pt x="488" y="552"/>
                    <a:pt x="514" y="500"/>
                    <a:pt x="540" y="432"/>
                  </a:cubicBezTo>
                  <a:lnTo>
                    <a:pt x="582" y="338"/>
                  </a:lnTo>
                  <a:cubicBezTo>
                    <a:pt x="595" y="309"/>
                    <a:pt x="608" y="283"/>
                    <a:pt x="621" y="270"/>
                  </a:cubicBezTo>
                  <a:cubicBezTo>
                    <a:pt x="650" y="215"/>
                    <a:pt x="689" y="189"/>
                    <a:pt x="731" y="163"/>
                  </a:cubicBezTo>
                  <a:cubicBezTo>
                    <a:pt x="744" y="163"/>
                    <a:pt x="757" y="146"/>
                    <a:pt x="783" y="146"/>
                  </a:cubicBezTo>
                  <a:cubicBezTo>
                    <a:pt x="796" y="146"/>
                    <a:pt x="826" y="163"/>
                    <a:pt x="851" y="163"/>
                  </a:cubicBezTo>
                  <a:cubicBezTo>
                    <a:pt x="894" y="176"/>
                    <a:pt x="920" y="202"/>
                    <a:pt x="946" y="228"/>
                  </a:cubicBezTo>
                  <a:cubicBezTo>
                    <a:pt x="959" y="244"/>
                    <a:pt x="975" y="270"/>
                    <a:pt x="975" y="283"/>
                  </a:cubicBezTo>
                  <a:cubicBezTo>
                    <a:pt x="988" y="296"/>
                    <a:pt x="988" y="325"/>
                    <a:pt x="988" y="338"/>
                  </a:cubicBezTo>
                  <a:cubicBezTo>
                    <a:pt x="1001" y="377"/>
                    <a:pt x="1001" y="406"/>
                    <a:pt x="1001" y="432"/>
                  </a:cubicBezTo>
                  <a:lnTo>
                    <a:pt x="1001" y="526"/>
                  </a:lnTo>
                  <a:cubicBezTo>
                    <a:pt x="1001" y="526"/>
                    <a:pt x="1014" y="526"/>
                    <a:pt x="1014" y="513"/>
                  </a:cubicBezTo>
                  <a:cubicBezTo>
                    <a:pt x="1027" y="500"/>
                    <a:pt x="1027" y="471"/>
                    <a:pt x="1040" y="445"/>
                  </a:cubicBezTo>
                  <a:cubicBezTo>
                    <a:pt x="1056" y="419"/>
                    <a:pt x="1069" y="377"/>
                    <a:pt x="1069" y="338"/>
                  </a:cubicBezTo>
                  <a:lnTo>
                    <a:pt x="1069" y="257"/>
                  </a:lnTo>
                  <a:cubicBezTo>
                    <a:pt x="1069" y="228"/>
                    <a:pt x="1056" y="202"/>
                    <a:pt x="1040" y="176"/>
                  </a:cubicBezTo>
                  <a:cubicBezTo>
                    <a:pt x="1014" y="120"/>
                    <a:pt x="975" y="65"/>
                    <a:pt x="907" y="39"/>
                  </a:cubicBezTo>
                  <a:cubicBezTo>
                    <a:pt x="864" y="13"/>
                    <a:pt x="838" y="13"/>
                    <a:pt x="783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54;p27">
              <a:extLst>
                <a:ext uri="{FF2B5EF4-FFF2-40B4-BE49-F238E27FC236}">
                  <a16:creationId xmlns:a16="http://schemas.microsoft.com/office/drawing/2014/main" id="{787CFCE6-F1F8-F1D9-D01C-262CA8F6E7C2}"/>
                </a:ext>
              </a:extLst>
            </p:cNvPr>
            <p:cNvSpPr/>
            <p:nvPr/>
          </p:nvSpPr>
          <p:spPr>
            <a:xfrm>
              <a:off x="1789763" y="1299774"/>
              <a:ext cx="148113" cy="224187"/>
            </a:xfrm>
            <a:custGeom>
              <a:avLst/>
              <a:gdLst/>
              <a:ahLst/>
              <a:cxnLst/>
              <a:rect l="l" t="t" r="r" b="b"/>
              <a:pathLst>
                <a:path w="771" h="1167" extrusionOk="0">
                  <a:moveTo>
                    <a:pt x="608" y="1"/>
                  </a:moveTo>
                  <a:lnTo>
                    <a:pt x="608" y="1"/>
                  </a:lnTo>
                  <a:cubicBezTo>
                    <a:pt x="621" y="69"/>
                    <a:pt x="582" y="137"/>
                    <a:pt x="527" y="176"/>
                  </a:cubicBezTo>
                  <a:cubicBezTo>
                    <a:pt x="471" y="218"/>
                    <a:pt x="406" y="244"/>
                    <a:pt x="338" y="287"/>
                  </a:cubicBezTo>
                  <a:cubicBezTo>
                    <a:pt x="189" y="368"/>
                    <a:pt x="82" y="517"/>
                    <a:pt x="39" y="680"/>
                  </a:cubicBezTo>
                  <a:cubicBezTo>
                    <a:pt x="0" y="842"/>
                    <a:pt x="39" y="1018"/>
                    <a:pt x="134" y="1167"/>
                  </a:cubicBezTo>
                  <a:cubicBezTo>
                    <a:pt x="377" y="1086"/>
                    <a:pt x="569" y="936"/>
                    <a:pt x="676" y="706"/>
                  </a:cubicBezTo>
                  <a:cubicBezTo>
                    <a:pt x="770" y="462"/>
                    <a:pt x="744" y="218"/>
                    <a:pt x="608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5;p27">
              <a:extLst>
                <a:ext uri="{FF2B5EF4-FFF2-40B4-BE49-F238E27FC236}">
                  <a16:creationId xmlns:a16="http://schemas.microsoft.com/office/drawing/2014/main" id="{2478672D-4D34-E927-F16D-1F4933D9614A}"/>
                </a:ext>
              </a:extLst>
            </p:cNvPr>
            <p:cNvSpPr/>
            <p:nvPr/>
          </p:nvSpPr>
          <p:spPr>
            <a:xfrm>
              <a:off x="1841634" y="2056698"/>
              <a:ext cx="137931" cy="114687"/>
            </a:xfrm>
            <a:custGeom>
              <a:avLst/>
              <a:gdLst/>
              <a:ahLst/>
              <a:cxnLst/>
              <a:rect l="l" t="t" r="r" b="b"/>
              <a:pathLst>
                <a:path w="718" h="597" extrusionOk="0">
                  <a:moveTo>
                    <a:pt x="705" y="1"/>
                  </a:moveTo>
                  <a:lnTo>
                    <a:pt x="705" y="1"/>
                  </a:lnTo>
                  <a:cubicBezTo>
                    <a:pt x="689" y="53"/>
                    <a:pt x="637" y="82"/>
                    <a:pt x="581" y="95"/>
                  </a:cubicBezTo>
                  <a:lnTo>
                    <a:pt x="432" y="95"/>
                  </a:lnTo>
                  <a:cubicBezTo>
                    <a:pt x="312" y="95"/>
                    <a:pt x="201" y="163"/>
                    <a:pt x="120" y="245"/>
                  </a:cubicBezTo>
                  <a:cubicBezTo>
                    <a:pt x="39" y="339"/>
                    <a:pt x="0" y="459"/>
                    <a:pt x="13" y="582"/>
                  </a:cubicBezTo>
                  <a:cubicBezTo>
                    <a:pt x="60" y="592"/>
                    <a:pt x="105" y="597"/>
                    <a:pt x="148" y="597"/>
                  </a:cubicBezTo>
                  <a:cubicBezTo>
                    <a:pt x="281" y="597"/>
                    <a:pt x="401" y="552"/>
                    <a:pt x="513" y="459"/>
                  </a:cubicBezTo>
                  <a:cubicBezTo>
                    <a:pt x="650" y="339"/>
                    <a:pt x="718" y="189"/>
                    <a:pt x="705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56;p27">
              <a:extLst>
                <a:ext uri="{FF2B5EF4-FFF2-40B4-BE49-F238E27FC236}">
                  <a16:creationId xmlns:a16="http://schemas.microsoft.com/office/drawing/2014/main" id="{BF8A7E29-9E01-4602-0B6F-EA28D320E761}"/>
                </a:ext>
              </a:extLst>
            </p:cNvPr>
            <p:cNvSpPr/>
            <p:nvPr/>
          </p:nvSpPr>
          <p:spPr>
            <a:xfrm>
              <a:off x="1649329" y="1654606"/>
              <a:ext cx="163673" cy="150226"/>
            </a:xfrm>
            <a:custGeom>
              <a:avLst/>
              <a:gdLst/>
              <a:ahLst/>
              <a:cxnLst/>
              <a:rect l="l" t="t" r="r" b="b"/>
              <a:pathLst>
                <a:path w="852" h="782" extrusionOk="0">
                  <a:moveTo>
                    <a:pt x="390" y="0"/>
                  </a:moveTo>
                  <a:cubicBezTo>
                    <a:pt x="352" y="0"/>
                    <a:pt x="316" y="6"/>
                    <a:pt x="283" y="22"/>
                  </a:cubicBezTo>
                  <a:cubicBezTo>
                    <a:pt x="257" y="22"/>
                    <a:pt x="215" y="35"/>
                    <a:pt x="189" y="64"/>
                  </a:cubicBezTo>
                  <a:cubicBezTo>
                    <a:pt x="176" y="64"/>
                    <a:pt x="163" y="77"/>
                    <a:pt x="163" y="77"/>
                  </a:cubicBezTo>
                  <a:cubicBezTo>
                    <a:pt x="134" y="90"/>
                    <a:pt x="134" y="103"/>
                    <a:pt x="121" y="116"/>
                  </a:cubicBezTo>
                  <a:cubicBezTo>
                    <a:pt x="66" y="158"/>
                    <a:pt x="40" y="213"/>
                    <a:pt x="27" y="252"/>
                  </a:cubicBezTo>
                  <a:cubicBezTo>
                    <a:pt x="1" y="307"/>
                    <a:pt x="1" y="359"/>
                    <a:pt x="1" y="402"/>
                  </a:cubicBezTo>
                  <a:cubicBezTo>
                    <a:pt x="1" y="457"/>
                    <a:pt x="1" y="496"/>
                    <a:pt x="14" y="522"/>
                  </a:cubicBezTo>
                  <a:cubicBezTo>
                    <a:pt x="27" y="564"/>
                    <a:pt x="40" y="590"/>
                    <a:pt x="53" y="603"/>
                  </a:cubicBezTo>
                  <a:cubicBezTo>
                    <a:pt x="66" y="632"/>
                    <a:pt x="82" y="645"/>
                    <a:pt x="82" y="658"/>
                  </a:cubicBezTo>
                  <a:lnTo>
                    <a:pt x="95" y="671"/>
                  </a:lnTo>
                  <a:lnTo>
                    <a:pt x="95" y="645"/>
                  </a:lnTo>
                  <a:cubicBezTo>
                    <a:pt x="95" y="645"/>
                    <a:pt x="82" y="619"/>
                    <a:pt x="82" y="603"/>
                  </a:cubicBezTo>
                  <a:cubicBezTo>
                    <a:pt x="82" y="577"/>
                    <a:pt x="66" y="551"/>
                    <a:pt x="66" y="522"/>
                  </a:cubicBezTo>
                  <a:cubicBezTo>
                    <a:pt x="66" y="483"/>
                    <a:pt x="82" y="457"/>
                    <a:pt x="82" y="415"/>
                  </a:cubicBezTo>
                  <a:cubicBezTo>
                    <a:pt x="108" y="346"/>
                    <a:pt x="147" y="265"/>
                    <a:pt x="215" y="226"/>
                  </a:cubicBezTo>
                  <a:cubicBezTo>
                    <a:pt x="215" y="213"/>
                    <a:pt x="228" y="213"/>
                    <a:pt x="228" y="213"/>
                  </a:cubicBezTo>
                  <a:cubicBezTo>
                    <a:pt x="244" y="197"/>
                    <a:pt x="257" y="184"/>
                    <a:pt x="270" y="184"/>
                  </a:cubicBezTo>
                  <a:cubicBezTo>
                    <a:pt x="283" y="184"/>
                    <a:pt x="296" y="171"/>
                    <a:pt x="325" y="171"/>
                  </a:cubicBezTo>
                  <a:cubicBezTo>
                    <a:pt x="364" y="158"/>
                    <a:pt x="407" y="158"/>
                    <a:pt x="446" y="158"/>
                  </a:cubicBezTo>
                  <a:cubicBezTo>
                    <a:pt x="501" y="171"/>
                    <a:pt x="540" y="184"/>
                    <a:pt x="582" y="213"/>
                  </a:cubicBezTo>
                  <a:cubicBezTo>
                    <a:pt x="608" y="226"/>
                    <a:pt x="650" y="252"/>
                    <a:pt x="676" y="278"/>
                  </a:cubicBezTo>
                  <a:cubicBezTo>
                    <a:pt x="676" y="294"/>
                    <a:pt x="689" y="307"/>
                    <a:pt x="689" y="307"/>
                  </a:cubicBezTo>
                  <a:cubicBezTo>
                    <a:pt x="689" y="320"/>
                    <a:pt x="702" y="333"/>
                    <a:pt x="702" y="333"/>
                  </a:cubicBezTo>
                  <a:cubicBezTo>
                    <a:pt x="715" y="359"/>
                    <a:pt x="715" y="376"/>
                    <a:pt x="731" y="402"/>
                  </a:cubicBezTo>
                  <a:cubicBezTo>
                    <a:pt x="744" y="428"/>
                    <a:pt x="757" y="470"/>
                    <a:pt x="757" y="509"/>
                  </a:cubicBezTo>
                  <a:cubicBezTo>
                    <a:pt x="770" y="590"/>
                    <a:pt x="783" y="658"/>
                    <a:pt x="783" y="713"/>
                  </a:cubicBezTo>
                  <a:cubicBezTo>
                    <a:pt x="783" y="752"/>
                    <a:pt x="796" y="782"/>
                    <a:pt x="796" y="782"/>
                  </a:cubicBezTo>
                  <a:cubicBezTo>
                    <a:pt x="796" y="782"/>
                    <a:pt x="796" y="752"/>
                    <a:pt x="813" y="713"/>
                  </a:cubicBezTo>
                  <a:cubicBezTo>
                    <a:pt x="826" y="658"/>
                    <a:pt x="852" y="590"/>
                    <a:pt x="852" y="509"/>
                  </a:cubicBezTo>
                  <a:lnTo>
                    <a:pt x="852" y="359"/>
                  </a:lnTo>
                  <a:cubicBezTo>
                    <a:pt x="839" y="333"/>
                    <a:pt x="839" y="307"/>
                    <a:pt x="826" y="278"/>
                  </a:cubicBezTo>
                  <a:cubicBezTo>
                    <a:pt x="826" y="265"/>
                    <a:pt x="813" y="265"/>
                    <a:pt x="813" y="239"/>
                  </a:cubicBezTo>
                  <a:cubicBezTo>
                    <a:pt x="796" y="226"/>
                    <a:pt x="796" y="213"/>
                    <a:pt x="783" y="213"/>
                  </a:cubicBezTo>
                  <a:cubicBezTo>
                    <a:pt x="757" y="158"/>
                    <a:pt x="715" y="103"/>
                    <a:pt x="663" y="77"/>
                  </a:cubicBezTo>
                  <a:cubicBezTo>
                    <a:pt x="608" y="35"/>
                    <a:pt x="540" y="9"/>
                    <a:pt x="472" y="9"/>
                  </a:cubicBezTo>
                  <a:cubicBezTo>
                    <a:pt x="445" y="3"/>
                    <a:pt x="417" y="0"/>
                    <a:pt x="390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57;p27">
              <a:extLst>
                <a:ext uri="{FF2B5EF4-FFF2-40B4-BE49-F238E27FC236}">
                  <a16:creationId xmlns:a16="http://schemas.microsoft.com/office/drawing/2014/main" id="{1078F516-B5D5-B18E-6B14-658430F59D30}"/>
                </a:ext>
              </a:extLst>
            </p:cNvPr>
            <p:cNvSpPr/>
            <p:nvPr/>
          </p:nvSpPr>
          <p:spPr>
            <a:xfrm>
              <a:off x="1656821" y="1552018"/>
              <a:ext cx="91250" cy="101239"/>
            </a:xfrm>
            <a:custGeom>
              <a:avLst/>
              <a:gdLst/>
              <a:ahLst/>
              <a:cxnLst/>
              <a:rect l="l" t="t" r="r" b="b"/>
              <a:pathLst>
                <a:path w="475" h="527" extrusionOk="0">
                  <a:moveTo>
                    <a:pt x="43" y="0"/>
                  </a:moveTo>
                  <a:lnTo>
                    <a:pt x="43" y="0"/>
                  </a:lnTo>
                  <a:cubicBezTo>
                    <a:pt x="1" y="111"/>
                    <a:pt x="14" y="231"/>
                    <a:pt x="69" y="325"/>
                  </a:cubicBezTo>
                  <a:cubicBezTo>
                    <a:pt x="103" y="395"/>
                    <a:pt x="219" y="527"/>
                    <a:pt x="322" y="527"/>
                  </a:cubicBezTo>
                  <a:cubicBezTo>
                    <a:pt x="337" y="527"/>
                    <a:pt x="353" y="524"/>
                    <a:pt x="368" y="517"/>
                  </a:cubicBezTo>
                  <a:cubicBezTo>
                    <a:pt x="475" y="461"/>
                    <a:pt x="420" y="260"/>
                    <a:pt x="368" y="192"/>
                  </a:cubicBezTo>
                  <a:cubicBezTo>
                    <a:pt x="286" y="98"/>
                    <a:pt x="163" y="42"/>
                    <a:pt x="43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8;p27">
              <a:extLst>
                <a:ext uri="{FF2B5EF4-FFF2-40B4-BE49-F238E27FC236}">
                  <a16:creationId xmlns:a16="http://schemas.microsoft.com/office/drawing/2014/main" id="{2243D7FC-8706-A83C-83E3-DCFF012800E1}"/>
                </a:ext>
              </a:extLst>
            </p:cNvPr>
            <p:cNvSpPr/>
            <p:nvPr/>
          </p:nvSpPr>
          <p:spPr>
            <a:xfrm>
              <a:off x="1961320" y="1606770"/>
              <a:ext cx="85679" cy="81645"/>
            </a:xfrm>
            <a:custGeom>
              <a:avLst/>
              <a:gdLst/>
              <a:ahLst/>
              <a:cxnLst/>
              <a:rect l="l" t="t" r="r" b="b"/>
              <a:pathLst>
                <a:path w="446" h="425" extrusionOk="0">
                  <a:moveTo>
                    <a:pt x="446" y="1"/>
                  </a:moveTo>
                  <a:cubicBezTo>
                    <a:pt x="339" y="1"/>
                    <a:pt x="215" y="40"/>
                    <a:pt x="134" y="108"/>
                  </a:cubicBezTo>
                  <a:cubicBezTo>
                    <a:pt x="53" y="189"/>
                    <a:pt x="1" y="300"/>
                    <a:pt x="1" y="420"/>
                  </a:cubicBezTo>
                  <a:cubicBezTo>
                    <a:pt x="26" y="423"/>
                    <a:pt x="51" y="424"/>
                    <a:pt x="76" y="424"/>
                  </a:cubicBezTo>
                  <a:cubicBezTo>
                    <a:pt x="165" y="424"/>
                    <a:pt x="245" y="403"/>
                    <a:pt x="309" y="339"/>
                  </a:cubicBezTo>
                  <a:cubicBezTo>
                    <a:pt x="407" y="258"/>
                    <a:pt x="446" y="121"/>
                    <a:pt x="446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59;p27">
              <a:extLst>
                <a:ext uri="{FF2B5EF4-FFF2-40B4-BE49-F238E27FC236}">
                  <a16:creationId xmlns:a16="http://schemas.microsoft.com/office/drawing/2014/main" id="{E55FBE94-E0A7-F9F7-6BE3-BB69AC2C02FF}"/>
                </a:ext>
              </a:extLst>
            </p:cNvPr>
            <p:cNvSpPr/>
            <p:nvPr/>
          </p:nvSpPr>
          <p:spPr>
            <a:xfrm>
              <a:off x="1596882" y="2005404"/>
              <a:ext cx="140621" cy="72424"/>
            </a:xfrm>
            <a:custGeom>
              <a:avLst/>
              <a:gdLst/>
              <a:ahLst/>
              <a:cxnLst/>
              <a:rect l="l" t="t" r="r" b="b"/>
              <a:pathLst>
                <a:path w="732" h="377" extrusionOk="0">
                  <a:moveTo>
                    <a:pt x="166" y="1"/>
                  </a:moveTo>
                  <a:cubicBezTo>
                    <a:pt x="110" y="1"/>
                    <a:pt x="55" y="8"/>
                    <a:pt x="1" y="24"/>
                  </a:cubicBezTo>
                  <a:cubicBezTo>
                    <a:pt x="116" y="232"/>
                    <a:pt x="320" y="376"/>
                    <a:pt x="537" y="376"/>
                  </a:cubicBezTo>
                  <a:cubicBezTo>
                    <a:pt x="601" y="376"/>
                    <a:pt x="667" y="364"/>
                    <a:pt x="732" y="336"/>
                  </a:cubicBezTo>
                  <a:cubicBezTo>
                    <a:pt x="625" y="128"/>
                    <a:pt x="394" y="1"/>
                    <a:pt x="166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60;p27">
              <a:extLst>
                <a:ext uri="{FF2B5EF4-FFF2-40B4-BE49-F238E27FC236}">
                  <a16:creationId xmlns:a16="http://schemas.microsoft.com/office/drawing/2014/main" id="{ABC4C289-C3C8-5B88-F505-92566AD8F5D2}"/>
                </a:ext>
              </a:extLst>
            </p:cNvPr>
            <p:cNvSpPr/>
            <p:nvPr/>
          </p:nvSpPr>
          <p:spPr>
            <a:xfrm>
              <a:off x="1862190" y="1492079"/>
              <a:ext cx="106810" cy="99895"/>
            </a:xfrm>
            <a:custGeom>
              <a:avLst/>
              <a:gdLst/>
              <a:ahLst/>
              <a:cxnLst/>
              <a:rect l="l" t="t" r="r" b="b"/>
              <a:pathLst>
                <a:path w="556" h="520" extrusionOk="0">
                  <a:moveTo>
                    <a:pt x="504" y="1"/>
                  </a:moveTo>
                  <a:cubicBezTo>
                    <a:pt x="375" y="1"/>
                    <a:pt x="260" y="53"/>
                    <a:pt x="163" y="137"/>
                  </a:cubicBezTo>
                  <a:cubicBezTo>
                    <a:pt x="68" y="231"/>
                    <a:pt x="0" y="367"/>
                    <a:pt x="0" y="517"/>
                  </a:cubicBezTo>
                  <a:cubicBezTo>
                    <a:pt x="24" y="519"/>
                    <a:pt x="47" y="520"/>
                    <a:pt x="70" y="520"/>
                  </a:cubicBezTo>
                  <a:cubicBezTo>
                    <a:pt x="192" y="520"/>
                    <a:pt x="303" y="489"/>
                    <a:pt x="393" y="410"/>
                  </a:cubicBezTo>
                  <a:cubicBezTo>
                    <a:pt x="500" y="299"/>
                    <a:pt x="556" y="150"/>
                    <a:pt x="556" y="4"/>
                  </a:cubicBezTo>
                  <a:cubicBezTo>
                    <a:pt x="538" y="2"/>
                    <a:pt x="521" y="1"/>
                    <a:pt x="504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61;p27">
              <a:extLst>
                <a:ext uri="{FF2B5EF4-FFF2-40B4-BE49-F238E27FC236}">
                  <a16:creationId xmlns:a16="http://schemas.microsoft.com/office/drawing/2014/main" id="{909C95B2-A423-2A55-AC51-3E7BC93F4429}"/>
                </a:ext>
              </a:extLst>
            </p:cNvPr>
            <p:cNvSpPr/>
            <p:nvPr/>
          </p:nvSpPr>
          <p:spPr>
            <a:xfrm>
              <a:off x="1583818" y="1820207"/>
              <a:ext cx="146192" cy="127558"/>
            </a:xfrm>
            <a:custGeom>
              <a:avLst/>
              <a:gdLst/>
              <a:ahLst/>
              <a:cxnLst/>
              <a:rect l="l" t="t" r="r" b="b"/>
              <a:pathLst>
                <a:path w="761" h="664" extrusionOk="0">
                  <a:moveTo>
                    <a:pt x="705" y="1"/>
                  </a:moveTo>
                  <a:cubicBezTo>
                    <a:pt x="637" y="108"/>
                    <a:pt x="556" y="189"/>
                    <a:pt x="462" y="257"/>
                  </a:cubicBezTo>
                  <a:cubicBezTo>
                    <a:pt x="325" y="352"/>
                    <a:pt x="163" y="407"/>
                    <a:pt x="1" y="420"/>
                  </a:cubicBezTo>
                  <a:cubicBezTo>
                    <a:pt x="69" y="569"/>
                    <a:pt x="205" y="663"/>
                    <a:pt x="368" y="663"/>
                  </a:cubicBezTo>
                  <a:cubicBezTo>
                    <a:pt x="585" y="663"/>
                    <a:pt x="761" y="488"/>
                    <a:pt x="761" y="270"/>
                  </a:cubicBezTo>
                  <a:cubicBezTo>
                    <a:pt x="761" y="202"/>
                    <a:pt x="731" y="108"/>
                    <a:pt x="705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62;p27">
              <a:extLst>
                <a:ext uri="{FF2B5EF4-FFF2-40B4-BE49-F238E27FC236}">
                  <a16:creationId xmlns:a16="http://schemas.microsoft.com/office/drawing/2014/main" id="{E8AAE886-0F1C-A601-E224-5E3270B39691}"/>
                </a:ext>
              </a:extLst>
            </p:cNvPr>
            <p:cNvSpPr/>
            <p:nvPr/>
          </p:nvSpPr>
          <p:spPr>
            <a:xfrm>
              <a:off x="1578823" y="1736638"/>
              <a:ext cx="140621" cy="164250"/>
            </a:xfrm>
            <a:custGeom>
              <a:avLst/>
              <a:gdLst/>
              <a:ahLst/>
              <a:cxnLst/>
              <a:rect l="l" t="t" r="r" b="b"/>
              <a:pathLst>
                <a:path w="732" h="855" extrusionOk="0">
                  <a:moveTo>
                    <a:pt x="394" y="1"/>
                  </a:moveTo>
                  <a:cubicBezTo>
                    <a:pt x="176" y="1"/>
                    <a:pt x="1" y="488"/>
                    <a:pt x="1" y="705"/>
                  </a:cubicBezTo>
                  <a:cubicBezTo>
                    <a:pt x="1" y="761"/>
                    <a:pt x="14" y="813"/>
                    <a:pt x="27" y="855"/>
                  </a:cubicBezTo>
                  <a:cubicBezTo>
                    <a:pt x="189" y="842"/>
                    <a:pt x="351" y="787"/>
                    <a:pt x="488" y="692"/>
                  </a:cubicBezTo>
                  <a:cubicBezTo>
                    <a:pt x="582" y="624"/>
                    <a:pt x="663" y="543"/>
                    <a:pt x="731" y="436"/>
                  </a:cubicBezTo>
                  <a:cubicBezTo>
                    <a:pt x="663" y="231"/>
                    <a:pt x="543" y="1"/>
                    <a:pt x="394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63;p27">
              <a:extLst>
                <a:ext uri="{FF2B5EF4-FFF2-40B4-BE49-F238E27FC236}">
                  <a16:creationId xmlns:a16="http://schemas.microsoft.com/office/drawing/2014/main" id="{A7AC30C5-5571-7CF9-52B8-298BB098E8ED}"/>
                </a:ext>
              </a:extLst>
            </p:cNvPr>
            <p:cNvSpPr/>
            <p:nvPr/>
          </p:nvSpPr>
          <p:spPr>
            <a:xfrm>
              <a:off x="1649329" y="1731644"/>
              <a:ext cx="59553" cy="54558"/>
            </a:xfrm>
            <a:custGeom>
              <a:avLst/>
              <a:gdLst/>
              <a:ahLst/>
              <a:cxnLst/>
              <a:rect l="l" t="t" r="r" b="b"/>
              <a:pathLst>
                <a:path w="310" h="284" extrusionOk="0">
                  <a:moveTo>
                    <a:pt x="68" y="1"/>
                  </a:moveTo>
                  <a:cubicBezTo>
                    <a:pt x="45" y="1"/>
                    <a:pt x="22" y="5"/>
                    <a:pt x="1" y="14"/>
                  </a:cubicBezTo>
                  <a:cubicBezTo>
                    <a:pt x="82" y="56"/>
                    <a:pt x="228" y="231"/>
                    <a:pt x="309" y="283"/>
                  </a:cubicBezTo>
                  <a:cubicBezTo>
                    <a:pt x="296" y="189"/>
                    <a:pt x="257" y="108"/>
                    <a:pt x="202" y="56"/>
                  </a:cubicBezTo>
                  <a:cubicBezTo>
                    <a:pt x="165" y="19"/>
                    <a:pt x="116" y="1"/>
                    <a:pt x="68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64;p27">
              <a:extLst>
                <a:ext uri="{FF2B5EF4-FFF2-40B4-BE49-F238E27FC236}">
                  <a16:creationId xmlns:a16="http://schemas.microsoft.com/office/drawing/2014/main" id="{AA6125B8-9160-F5D3-498C-B7A33317686D}"/>
                </a:ext>
              </a:extLst>
            </p:cNvPr>
            <p:cNvSpPr/>
            <p:nvPr/>
          </p:nvSpPr>
          <p:spPr>
            <a:xfrm>
              <a:off x="1596882" y="1731644"/>
              <a:ext cx="65124" cy="54558"/>
            </a:xfrm>
            <a:custGeom>
              <a:avLst/>
              <a:gdLst/>
              <a:ahLst/>
              <a:cxnLst/>
              <a:rect l="l" t="t" r="r" b="b"/>
              <a:pathLst>
                <a:path w="339" h="284" extrusionOk="0">
                  <a:moveTo>
                    <a:pt x="271" y="1"/>
                  </a:moveTo>
                  <a:cubicBezTo>
                    <a:pt x="223" y="1"/>
                    <a:pt x="174" y="19"/>
                    <a:pt x="137" y="56"/>
                  </a:cubicBezTo>
                  <a:cubicBezTo>
                    <a:pt x="1" y="163"/>
                    <a:pt x="30" y="231"/>
                    <a:pt x="30" y="283"/>
                  </a:cubicBezTo>
                  <a:cubicBezTo>
                    <a:pt x="111" y="231"/>
                    <a:pt x="257" y="56"/>
                    <a:pt x="339" y="14"/>
                  </a:cubicBezTo>
                  <a:cubicBezTo>
                    <a:pt x="317" y="5"/>
                    <a:pt x="294" y="1"/>
                    <a:pt x="271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65;p27">
              <a:extLst>
                <a:ext uri="{FF2B5EF4-FFF2-40B4-BE49-F238E27FC236}">
                  <a16:creationId xmlns:a16="http://schemas.microsoft.com/office/drawing/2014/main" id="{614B43CF-EB6C-B601-C713-05BB0D94F5AA}"/>
                </a:ext>
              </a:extLst>
            </p:cNvPr>
            <p:cNvSpPr/>
            <p:nvPr/>
          </p:nvSpPr>
          <p:spPr>
            <a:xfrm>
              <a:off x="1906376" y="1892634"/>
              <a:ext cx="176929" cy="158679"/>
            </a:xfrm>
            <a:custGeom>
              <a:avLst/>
              <a:gdLst/>
              <a:ahLst/>
              <a:cxnLst/>
              <a:rect l="l" t="t" r="r" b="b"/>
              <a:pathLst>
                <a:path w="921" h="826" extrusionOk="0">
                  <a:moveTo>
                    <a:pt x="868" y="1"/>
                  </a:moveTo>
                  <a:cubicBezTo>
                    <a:pt x="787" y="124"/>
                    <a:pt x="677" y="231"/>
                    <a:pt x="556" y="312"/>
                  </a:cubicBezTo>
                  <a:cubicBezTo>
                    <a:pt x="394" y="436"/>
                    <a:pt x="206" y="501"/>
                    <a:pt x="1" y="530"/>
                  </a:cubicBezTo>
                  <a:cubicBezTo>
                    <a:pt x="69" y="706"/>
                    <a:pt x="244" y="826"/>
                    <a:pt x="449" y="826"/>
                  </a:cubicBezTo>
                  <a:cubicBezTo>
                    <a:pt x="706" y="826"/>
                    <a:pt x="920" y="611"/>
                    <a:pt x="920" y="338"/>
                  </a:cubicBezTo>
                  <a:cubicBezTo>
                    <a:pt x="920" y="257"/>
                    <a:pt x="907" y="124"/>
                    <a:pt x="868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66;p27">
              <a:extLst>
                <a:ext uri="{FF2B5EF4-FFF2-40B4-BE49-F238E27FC236}">
                  <a16:creationId xmlns:a16="http://schemas.microsoft.com/office/drawing/2014/main" id="{6006B224-9712-EA92-970E-AB63257DC3D9}"/>
                </a:ext>
              </a:extLst>
            </p:cNvPr>
            <p:cNvSpPr/>
            <p:nvPr/>
          </p:nvSpPr>
          <p:spPr>
            <a:xfrm>
              <a:off x="1898884" y="1789085"/>
              <a:ext cx="174431" cy="205552"/>
            </a:xfrm>
            <a:custGeom>
              <a:avLst/>
              <a:gdLst/>
              <a:ahLst/>
              <a:cxnLst/>
              <a:rect l="l" t="t" r="r" b="b"/>
              <a:pathLst>
                <a:path w="908" h="1070" extrusionOk="0">
                  <a:moveTo>
                    <a:pt x="488" y="0"/>
                  </a:moveTo>
                  <a:cubicBezTo>
                    <a:pt x="215" y="0"/>
                    <a:pt x="1" y="608"/>
                    <a:pt x="1" y="877"/>
                  </a:cubicBezTo>
                  <a:cubicBezTo>
                    <a:pt x="1" y="946"/>
                    <a:pt x="14" y="1001"/>
                    <a:pt x="40" y="1069"/>
                  </a:cubicBezTo>
                  <a:cubicBezTo>
                    <a:pt x="245" y="1040"/>
                    <a:pt x="433" y="975"/>
                    <a:pt x="595" y="851"/>
                  </a:cubicBezTo>
                  <a:cubicBezTo>
                    <a:pt x="716" y="770"/>
                    <a:pt x="826" y="663"/>
                    <a:pt x="907" y="540"/>
                  </a:cubicBezTo>
                  <a:cubicBezTo>
                    <a:pt x="813" y="283"/>
                    <a:pt x="664" y="0"/>
                    <a:pt x="488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67;p27">
              <a:extLst>
                <a:ext uri="{FF2B5EF4-FFF2-40B4-BE49-F238E27FC236}">
                  <a16:creationId xmlns:a16="http://schemas.microsoft.com/office/drawing/2014/main" id="{230FDCE7-A5D3-8E4B-AAB3-61296ECB7096}"/>
                </a:ext>
              </a:extLst>
            </p:cNvPr>
            <p:cNvSpPr/>
            <p:nvPr/>
          </p:nvSpPr>
          <p:spPr>
            <a:xfrm>
              <a:off x="1984374" y="1783514"/>
              <a:ext cx="75689" cy="65124"/>
            </a:xfrm>
            <a:custGeom>
              <a:avLst/>
              <a:gdLst/>
              <a:ahLst/>
              <a:cxnLst/>
              <a:rect l="l" t="t" r="r" b="b"/>
              <a:pathLst>
                <a:path w="394" h="339" extrusionOk="0">
                  <a:moveTo>
                    <a:pt x="83" y="1"/>
                  </a:moveTo>
                  <a:cubicBezTo>
                    <a:pt x="54" y="1"/>
                    <a:pt x="26" y="5"/>
                    <a:pt x="1" y="13"/>
                  </a:cubicBezTo>
                  <a:cubicBezTo>
                    <a:pt x="108" y="68"/>
                    <a:pt x="287" y="286"/>
                    <a:pt x="394" y="338"/>
                  </a:cubicBezTo>
                  <a:cubicBezTo>
                    <a:pt x="381" y="231"/>
                    <a:pt x="326" y="124"/>
                    <a:pt x="258" y="68"/>
                  </a:cubicBezTo>
                  <a:cubicBezTo>
                    <a:pt x="211" y="22"/>
                    <a:pt x="145" y="1"/>
                    <a:pt x="83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68;p27">
              <a:extLst>
                <a:ext uri="{FF2B5EF4-FFF2-40B4-BE49-F238E27FC236}">
                  <a16:creationId xmlns:a16="http://schemas.microsoft.com/office/drawing/2014/main" id="{C85E77D4-5236-4A91-63FD-2B75E05165C5}"/>
                </a:ext>
              </a:extLst>
            </p:cNvPr>
            <p:cNvSpPr/>
            <p:nvPr/>
          </p:nvSpPr>
          <p:spPr>
            <a:xfrm>
              <a:off x="1922129" y="1783514"/>
              <a:ext cx="78187" cy="65124"/>
            </a:xfrm>
            <a:custGeom>
              <a:avLst/>
              <a:gdLst/>
              <a:ahLst/>
              <a:cxnLst/>
              <a:rect l="l" t="t" r="r" b="b"/>
              <a:pathLst>
                <a:path w="407" h="339" extrusionOk="0">
                  <a:moveTo>
                    <a:pt x="327" y="1"/>
                  </a:moveTo>
                  <a:cubicBezTo>
                    <a:pt x="268" y="1"/>
                    <a:pt x="209" y="22"/>
                    <a:pt x="162" y="68"/>
                  </a:cubicBezTo>
                  <a:cubicBezTo>
                    <a:pt x="0" y="205"/>
                    <a:pt x="26" y="286"/>
                    <a:pt x="26" y="338"/>
                  </a:cubicBezTo>
                  <a:cubicBezTo>
                    <a:pt x="124" y="286"/>
                    <a:pt x="312" y="68"/>
                    <a:pt x="406" y="13"/>
                  </a:cubicBezTo>
                  <a:cubicBezTo>
                    <a:pt x="381" y="5"/>
                    <a:pt x="354" y="1"/>
                    <a:pt x="327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69;p27">
              <a:extLst>
                <a:ext uri="{FF2B5EF4-FFF2-40B4-BE49-F238E27FC236}">
                  <a16:creationId xmlns:a16="http://schemas.microsoft.com/office/drawing/2014/main" id="{D790C70D-945F-8B36-0056-0381D8580FFC}"/>
                </a:ext>
              </a:extLst>
            </p:cNvPr>
            <p:cNvSpPr/>
            <p:nvPr/>
          </p:nvSpPr>
          <p:spPr>
            <a:xfrm>
              <a:off x="936782" y="1354718"/>
              <a:ext cx="119874" cy="946117"/>
            </a:xfrm>
            <a:custGeom>
              <a:avLst/>
              <a:gdLst/>
              <a:ahLst/>
              <a:cxnLst/>
              <a:rect l="l" t="t" r="r" b="b"/>
              <a:pathLst>
                <a:path w="624" h="4925" extrusionOk="0">
                  <a:moveTo>
                    <a:pt x="500" y="1"/>
                  </a:moveTo>
                  <a:cubicBezTo>
                    <a:pt x="500" y="1"/>
                    <a:pt x="487" y="14"/>
                    <a:pt x="474" y="27"/>
                  </a:cubicBezTo>
                  <a:cubicBezTo>
                    <a:pt x="432" y="40"/>
                    <a:pt x="380" y="82"/>
                    <a:pt x="338" y="121"/>
                  </a:cubicBezTo>
                  <a:cubicBezTo>
                    <a:pt x="283" y="176"/>
                    <a:pt x="231" y="244"/>
                    <a:pt x="175" y="338"/>
                  </a:cubicBezTo>
                  <a:cubicBezTo>
                    <a:pt x="120" y="433"/>
                    <a:pt x="81" y="540"/>
                    <a:pt x="55" y="663"/>
                  </a:cubicBezTo>
                  <a:cubicBezTo>
                    <a:pt x="26" y="783"/>
                    <a:pt x="26" y="920"/>
                    <a:pt x="26" y="1069"/>
                  </a:cubicBezTo>
                  <a:cubicBezTo>
                    <a:pt x="26" y="1219"/>
                    <a:pt x="55" y="1368"/>
                    <a:pt x="94" y="1514"/>
                  </a:cubicBezTo>
                  <a:cubicBezTo>
                    <a:pt x="120" y="1664"/>
                    <a:pt x="175" y="1813"/>
                    <a:pt x="218" y="1976"/>
                  </a:cubicBezTo>
                  <a:cubicBezTo>
                    <a:pt x="244" y="2044"/>
                    <a:pt x="257" y="2125"/>
                    <a:pt x="270" y="2193"/>
                  </a:cubicBezTo>
                  <a:cubicBezTo>
                    <a:pt x="283" y="2274"/>
                    <a:pt x="299" y="2343"/>
                    <a:pt x="312" y="2424"/>
                  </a:cubicBezTo>
                  <a:cubicBezTo>
                    <a:pt x="325" y="2570"/>
                    <a:pt x="325" y="2719"/>
                    <a:pt x="312" y="2869"/>
                  </a:cubicBezTo>
                  <a:cubicBezTo>
                    <a:pt x="299" y="3018"/>
                    <a:pt x="270" y="3168"/>
                    <a:pt x="231" y="3301"/>
                  </a:cubicBezTo>
                  <a:cubicBezTo>
                    <a:pt x="201" y="3450"/>
                    <a:pt x="162" y="3587"/>
                    <a:pt x="136" y="3707"/>
                  </a:cubicBezTo>
                  <a:cubicBezTo>
                    <a:pt x="107" y="3775"/>
                    <a:pt x="94" y="3843"/>
                    <a:pt x="81" y="3912"/>
                  </a:cubicBezTo>
                  <a:cubicBezTo>
                    <a:pt x="55" y="3967"/>
                    <a:pt x="39" y="4032"/>
                    <a:pt x="26" y="4100"/>
                  </a:cubicBezTo>
                  <a:cubicBezTo>
                    <a:pt x="0" y="4223"/>
                    <a:pt x="0" y="4344"/>
                    <a:pt x="0" y="4454"/>
                  </a:cubicBezTo>
                  <a:cubicBezTo>
                    <a:pt x="13" y="4561"/>
                    <a:pt x="26" y="4655"/>
                    <a:pt x="55" y="4724"/>
                  </a:cubicBezTo>
                  <a:cubicBezTo>
                    <a:pt x="81" y="4792"/>
                    <a:pt x="107" y="4844"/>
                    <a:pt x="136" y="4886"/>
                  </a:cubicBezTo>
                  <a:cubicBezTo>
                    <a:pt x="162" y="4912"/>
                    <a:pt x="175" y="4925"/>
                    <a:pt x="175" y="4925"/>
                  </a:cubicBezTo>
                  <a:lnTo>
                    <a:pt x="201" y="4912"/>
                  </a:lnTo>
                  <a:cubicBezTo>
                    <a:pt x="201" y="4912"/>
                    <a:pt x="188" y="4899"/>
                    <a:pt x="188" y="4860"/>
                  </a:cubicBezTo>
                  <a:cubicBezTo>
                    <a:pt x="175" y="4818"/>
                    <a:pt x="175" y="4763"/>
                    <a:pt x="162" y="4698"/>
                  </a:cubicBezTo>
                  <a:cubicBezTo>
                    <a:pt x="162" y="4629"/>
                    <a:pt x="175" y="4548"/>
                    <a:pt x="188" y="4467"/>
                  </a:cubicBezTo>
                  <a:cubicBezTo>
                    <a:pt x="201" y="4373"/>
                    <a:pt x="244" y="4275"/>
                    <a:pt x="283" y="4168"/>
                  </a:cubicBezTo>
                  <a:cubicBezTo>
                    <a:pt x="299" y="4113"/>
                    <a:pt x="325" y="4061"/>
                    <a:pt x="351" y="4006"/>
                  </a:cubicBezTo>
                  <a:cubicBezTo>
                    <a:pt x="380" y="3938"/>
                    <a:pt x="406" y="3886"/>
                    <a:pt x="432" y="3817"/>
                  </a:cubicBezTo>
                  <a:cubicBezTo>
                    <a:pt x="487" y="3681"/>
                    <a:pt x="526" y="3532"/>
                    <a:pt x="569" y="3382"/>
                  </a:cubicBezTo>
                  <a:cubicBezTo>
                    <a:pt x="594" y="3220"/>
                    <a:pt x="624" y="3057"/>
                    <a:pt x="624" y="2895"/>
                  </a:cubicBezTo>
                  <a:cubicBezTo>
                    <a:pt x="624" y="2719"/>
                    <a:pt x="594" y="2544"/>
                    <a:pt x="569" y="2382"/>
                  </a:cubicBezTo>
                  <a:cubicBezTo>
                    <a:pt x="556" y="2300"/>
                    <a:pt x="526" y="2219"/>
                    <a:pt x="513" y="2138"/>
                  </a:cubicBezTo>
                  <a:cubicBezTo>
                    <a:pt x="487" y="2057"/>
                    <a:pt x="461" y="1976"/>
                    <a:pt x="432" y="1894"/>
                  </a:cubicBezTo>
                  <a:cubicBezTo>
                    <a:pt x="380" y="1745"/>
                    <a:pt x="325" y="1612"/>
                    <a:pt x="270" y="1462"/>
                  </a:cubicBezTo>
                  <a:cubicBezTo>
                    <a:pt x="231" y="1326"/>
                    <a:pt x="201" y="1190"/>
                    <a:pt x="175" y="1056"/>
                  </a:cubicBezTo>
                  <a:cubicBezTo>
                    <a:pt x="162" y="920"/>
                    <a:pt x="162" y="800"/>
                    <a:pt x="175" y="676"/>
                  </a:cubicBezTo>
                  <a:cubicBezTo>
                    <a:pt x="188" y="569"/>
                    <a:pt x="218" y="459"/>
                    <a:pt x="257" y="377"/>
                  </a:cubicBezTo>
                  <a:cubicBezTo>
                    <a:pt x="283" y="283"/>
                    <a:pt x="338" y="215"/>
                    <a:pt x="380" y="163"/>
                  </a:cubicBezTo>
                  <a:cubicBezTo>
                    <a:pt x="419" y="108"/>
                    <a:pt x="461" y="82"/>
                    <a:pt x="487" y="53"/>
                  </a:cubicBezTo>
                  <a:cubicBezTo>
                    <a:pt x="500" y="40"/>
                    <a:pt x="513" y="40"/>
                    <a:pt x="526" y="27"/>
                  </a:cubicBezTo>
                  <a:lnTo>
                    <a:pt x="543" y="27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70;p27">
              <a:extLst>
                <a:ext uri="{FF2B5EF4-FFF2-40B4-BE49-F238E27FC236}">
                  <a16:creationId xmlns:a16="http://schemas.microsoft.com/office/drawing/2014/main" id="{A7E35469-6428-0AFD-7FBC-559C340D2355}"/>
                </a:ext>
              </a:extLst>
            </p:cNvPr>
            <p:cNvSpPr/>
            <p:nvPr/>
          </p:nvSpPr>
          <p:spPr>
            <a:xfrm>
              <a:off x="822475" y="1754697"/>
              <a:ext cx="218615" cy="226684"/>
            </a:xfrm>
            <a:custGeom>
              <a:avLst/>
              <a:gdLst/>
              <a:ahLst/>
              <a:cxnLst/>
              <a:rect l="l" t="t" r="r" b="b"/>
              <a:pathLst>
                <a:path w="1138" h="1180" extrusionOk="0">
                  <a:moveTo>
                    <a:pt x="270" y="1"/>
                  </a:moveTo>
                  <a:cubicBezTo>
                    <a:pt x="189" y="17"/>
                    <a:pt x="121" y="69"/>
                    <a:pt x="82" y="124"/>
                  </a:cubicBezTo>
                  <a:cubicBezTo>
                    <a:pt x="53" y="150"/>
                    <a:pt x="40" y="179"/>
                    <a:pt x="27" y="205"/>
                  </a:cubicBezTo>
                  <a:cubicBezTo>
                    <a:pt x="27" y="218"/>
                    <a:pt x="14" y="231"/>
                    <a:pt x="14" y="244"/>
                  </a:cubicBezTo>
                  <a:lnTo>
                    <a:pt x="14" y="261"/>
                  </a:lnTo>
                  <a:lnTo>
                    <a:pt x="14" y="274"/>
                  </a:lnTo>
                  <a:lnTo>
                    <a:pt x="14" y="300"/>
                  </a:lnTo>
                  <a:cubicBezTo>
                    <a:pt x="1" y="355"/>
                    <a:pt x="1" y="394"/>
                    <a:pt x="14" y="436"/>
                  </a:cubicBezTo>
                  <a:cubicBezTo>
                    <a:pt x="14" y="488"/>
                    <a:pt x="27" y="517"/>
                    <a:pt x="40" y="543"/>
                  </a:cubicBezTo>
                  <a:cubicBezTo>
                    <a:pt x="53" y="598"/>
                    <a:pt x="66" y="637"/>
                    <a:pt x="66" y="637"/>
                  </a:cubicBezTo>
                  <a:lnTo>
                    <a:pt x="66" y="543"/>
                  </a:lnTo>
                  <a:lnTo>
                    <a:pt x="66" y="436"/>
                  </a:lnTo>
                  <a:cubicBezTo>
                    <a:pt x="82" y="394"/>
                    <a:pt x="82" y="355"/>
                    <a:pt x="95" y="313"/>
                  </a:cubicBezTo>
                  <a:lnTo>
                    <a:pt x="108" y="300"/>
                  </a:lnTo>
                  <a:lnTo>
                    <a:pt x="108" y="287"/>
                  </a:lnTo>
                  <a:cubicBezTo>
                    <a:pt x="121" y="274"/>
                    <a:pt x="121" y="261"/>
                    <a:pt x="121" y="261"/>
                  </a:cubicBezTo>
                  <a:cubicBezTo>
                    <a:pt x="134" y="231"/>
                    <a:pt x="147" y="218"/>
                    <a:pt x="176" y="205"/>
                  </a:cubicBezTo>
                  <a:cubicBezTo>
                    <a:pt x="202" y="179"/>
                    <a:pt x="244" y="150"/>
                    <a:pt x="283" y="150"/>
                  </a:cubicBezTo>
                  <a:lnTo>
                    <a:pt x="309" y="150"/>
                  </a:lnTo>
                  <a:lnTo>
                    <a:pt x="325" y="163"/>
                  </a:lnTo>
                  <a:cubicBezTo>
                    <a:pt x="338" y="179"/>
                    <a:pt x="364" y="192"/>
                    <a:pt x="377" y="218"/>
                  </a:cubicBezTo>
                  <a:cubicBezTo>
                    <a:pt x="407" y="261"/>
                    <a:pt x="433" y="313"/>
                    <a:pt x="459" y="381"/>
                  </a:cubicBezTo>
                  <a:cubicBezTo>
                    <a:pt x="527" y="488"/>
                    <a:pt x="582" y="611"/>
                    <a:pt x="634" y="719"/>
                  </a:cubicBezTo>
                  <a:cubicBezTo>
                    <a:pt x="702" y="842"/>
                    <a:pt x="770" y="936"/>
                    <a:pt x="839" y="1017"/>
                  </a:cubicBezTo>
                  <a:cubicBezTo>
                    <a:pt x="907" y="1099"/>
                    <a:pt x="988" y="1138"/>
                    <a:pt x="1040" y="1167"/>
                  </a:cubicBezTo>
                  <a:cubicBezTo>
                    <a:pt x="1069" y="1180"/>
                    <a:pt x="1095" y="1180"/>
                    <a:pt x="1108" y="1180"/>
                  </a:cubicBezTo>
                  <a:lnTo>
                    <a:pt x="1138" y="1180"/>
                  </a:lnTo>
                  <a:lnTo>
                    <a:pt x="1121" y="1167"/>
                  </a:lnTo>
                  <a:cubicBezTo>
                    <a:pt x="1108" y="1167"/>
                    <a:pt x="1082" y="1154"/>
                    <a:pt x="1069" y="1138"/>
                  </a:cubicBezTo>
                  <a:cubicBezTo>
                    <a:pt x="1014" y="1099"/>
                    <a:pt x="959" y="1043"/>
                    <a:pt x="920" y="962"/>
                  </a:cubicBezTo>
                  <a:cubicBezTo>
                    <a:pt x="894" y="923"/>
                    <a:pt x="865" y="868"/>
                    <a:pt x="839" y="829"/>
                  </a:cubicBezTo>
                  <a:cubicBezTo>
                    <a:pt x="813" y="774"/>
                    <a:pt x="796" y="719"/>
                    <a:pt x="770" y="667"/>
                  </a:cubicBezTo>
                  <a:cubicBezTo>
                    <a:pt x="715" y="556"/>
                    <a:pt x="676" y="423"/>
                    <a:pt x="608" y="300"/>
                  </a:cubicBezTo>
                  <a:cubicBezTo>
                    <a:pt x="582" y="244"/>
                    <a:pt x="553" y="179"/>
                    <a:pt x="501" y="124"/>
                  </a:cubicBezTo>
                  <a:cubicBezTo>
                    <a:pt x="472" y="98"/>
                    <a:pt x="446" y="56"/>
                    <a:pt x="407" y="43"/>
                  </a:cubicBezTo>
                  <a:cubicBezTo>
                    <a:pt x="390" y="30"/>
                    <a:pt x="364" y="17"/>
                    <a:pt x="338" y="17"/>
                  </a:cubicBezTo>
                  <a:lnTo>
                    <a:pt x="338" y="1"/>
                  </a:ln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71;p27">
              <a:extLst>
                <a:ext uri="{FF2B5EF4-FFF2-40B4-BE49-F238E27FC236}">
                  <a16:creationId xmlns:a16="http://schemas.microsoft.com/office/drawing/2014/main" id="{34ED0B8F-036A-80BF-4636-9F50C2A6E236}"/>
                </a:ext>
              </a:extLst>
            </p:cNvPr>
            <p:cNvSpPr/>
            <p:nvPr/>
          </p:nvSpPr>
          <p:spPr>
            <a:xfrm>
              <a:off x="811909" y="1367782"/>
              <a:ext cx="122563" cy="135050"/>
            </a:xfrm>
            <a:custGeom>
              <a:avLst/>
              <a:gdLst/>
              <a:ahLst/>
              <a:cxnLst/>
              <a:rect l="l" t="t" r="r" b="b"/>
              <a:pathLst>
                <a:path w="638" h="703" extrusionOk="0">
                  <a:moveTo>
                    <a:pt x="56" y="1"/>
                  </a:moveTo>
                  <a:cubicBezTo>
                    <a:pt x="0" y="176"/>
                    <a:pt x="26" y="352"/>
                    <a:pt x="150" y="501"/>
                  </a:cubicBezTo>
                  <a:cubicBezTo>
                    <a:pt x="257" y="634"/>
                    <a:pt x="419" y="702"/>
                    <a:pt x="608" y="702"/>
                  </a:cubicBezTo>
                  <a:cubicBezTo>
                    <a:pt x="637" y="595"/>
                    <a:pt x="624" y="459"/>
                    <a:pt x="569" y="352"/>
                  </a:cubicBezTo>
                  <a:cubicBezTo>
                    <a:pt x="514" y="257"/>
                    <a:pt x="406" y="176"/>
                    <a:pt x="283" y="147"/>
                  </a:cubicBezTo>
                  <a:cubicBezTo>
                    <a:pt x="244" y="134"/>
                    <a:pt x="189" y="134"/>
                    <a:pt x="150" y="108"/>
                  </a:cubicBezTo>
                  <a:cubicBezTo>
                    <a:pt x="95" y="95"/>
                    <a:pt x="56" y="53"/>
                    <a:pt x="56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72;p27">
              <a:extLst>
                <a:ext uri="{FF2B5EF4-FFF2-40B4-BE49-F238E27FC236}">
                  <a16:creationId xmlns:a16="http://schemas.microsoft.com/office/drawing/2014/main" id="{150E27D5-6E6F-8C14-8659-BC546253A541}"/>
                </a:ext>
              </a:extLst>
            </p:cNvPr>
            <p:cNvSpPr/>
            <p:nvPr/>
          </p:nvSpPr>
          <p:spPr>
            <a:xfrm>
              <a:off x="994032" y="1484587"/>
              <a:ext cx="135050" cy="112766"/>
            </a:xfrm>
            <a:custGeom>
              <a:avLst/>
              <a:gdLst/>
              <a:ahLst/>
              <a:cxnLst/>
              <a:rect l="l" t="t" r="r" b="b"/>
              <a:pathLst>
                <a:path w="703" h="587" extrusionOk="0">
                  <a:moveTo>
                    <a:pt x="14" y="0"/>
                  </a:moveTo>
                  <a:cubicBezTo>
                    <a:pt x="1" y="176"/>
                    <a:pt x="66" y="338"/>
                    <a:pt x="202" y="462"/>
                  </a:cubicBezTo>
                  <a:cubicBezTo>
                    <a:pt x="300" y="548"/>
                    <a:pt x="418" y="587"/>
                    <a:pt x="546" y="587"/>
                  </a:cubicBezTo>
                  <a:cubicBezTo>
                    <a:pt x="596" y="587"/>
                    <a:pt x="649" y="581"/>
                    <a:pt x="703" y="569"/>
                  </a:cubicBezTo>
                  <a:cubicBezTo>
                    <a:pt x="703" y="462"/>
                    <a:pt x="677" y="325"/>
                    <a:pt x="595" y="244"/>
                  </a:cubicBezTo>
                  <a:cubicBezTo>
                    <a:pt x="514" y="150"/>
                    <a:pt x="391" y="94"/>
                    <a:pt x="283" y="81"/>
                  </a:cubicBezTo>
                  <a:cubicBezTo>
                    <a:pt x="247" y="81"/>
                    <a:pt x="211" y="87"/>
                    <a:pt x="175" y="87"/>
                  </a:cubicBezTo>
                  <a:cubicBezTo>
                    <a:pt x="158" y="87"/>
                    <a:pt x="139" y="86"/>
                    <a:pt x="121" y="81"/>
                  </a:cubicBezTo>
                  <a:cubicBezTo>
                    <a:pt x="82" y="68"/>
                    <a:pt x="27" y="43"/>
                    <a:pt x="14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73;p27">
              <a:extLst>
                <a:ext uri="{FF2B5EF4-FFF2-40B4-BE49-F238E27FC236}">
                  <a16:creationId xmlns:a16="http://schemas.microsoft.com/office/drawing/2014/main" id="{89D23DE9-5B13-CB9E-5DAE-E008C116569E}"/>
                </a:ext>
              </a:extLst>
            </p:cNvPr>
            <p:cNvSpPr/>
            <p:nvPr/>
          </p:nvSpPr>
          <p:spPr>
            <a:xfrm>
              <a:off x="1004022" y="1588327"/>
              <a:ext cx="229181" cy="190376"/>
            </a:xfrm>
            <a:custGeom>
              <a:avLst/>
              <a:gdLst/>
              <a:ahLst/>
              <a:cxnLst/>
              <a:rect l="l" t="t" r="r" b="b"/>
              <a:pathLst>
                <a:path w="1193" h="991" extrusionOk="0">
                  <a:moveTo>
                    <a:pt x="821" y="1"/>
                  </a:moveTo>
                  <a:cubicBezTo>
                    <a:pt x="787" y="1"/>
                    <a:pt x="753" y="5"/>
                    <a:pt x="719" y="16"/>
                  </a:cubicBezTo>
                  <a:cubicBezTo>
                    <a:pt x="651" y="42"/>
                    <a:pt x="582" y="110"/>
                    <a:pt x="543" y="165"/>
                  </a:cubicBezTo>
                  <a:cubicBezTo>
                    <a:pt x="488" y="233"/>
                    <a:pt x="462" y="285"/>
                    <a:pt x="436" y="354"/>
                  </a:cubicBezTo>
                  <a:cubicBezTo>
                    <a:pt x="407" y="409"/>
                    <a:pt x="394" y="477"/>
                    <a:pt x="368" y="529"/>
                  </a:cubicBezTo>
                  <a:cubicBezTo>
                    <a:pt x="355" y="584"/>
                    <a:pt x="326" y="639"/>
                    <a:pt x="313" y="691"/>
                  </a:cubicBezTo>
                  <a:cubicBezTo>
                    <a:pt x="287" y="747"/>
                    <a:pt x="274" y="786"/>
                    <a:pt x="244" y="828"/>
                  </a:cubicBezTo>
                  <a:cubicBezTo>
                    <a:pt x="231" y="867"/>
                    <a:pt x="206" y="896"/>
                    <a:pt x="176" y="922"/>
                  </a:cubicBezTo>
                  <a:cubicBezTo>
                    <a:pt x="150" y="935"/>
                    <a:pt x="124" y="948"/>
                    <a:pt x="95" y="964"/>
                  </a:cubicBezTo>
                  <a:lnTo>
                    <a:pt x="1" y="964"/>
                  </a:lnTo>
                  <a:cubicBezTo>
                    <a:pt x="1" y="964"/>
                    <a:pt x="14" y="977"/>
                    <a:pt x="30" y="977"/>
                  </a:cubicBezTo>
                  <a:cubicBezTo>
                    <a:pt x="43" y="977"/>
                    <a:pt x="69" y="990"/>
                    <a:pt x="95" y="990"/>
                  </a:cubicBezTo>
                  <a:cubicBezTo>
                    <a:pt x="124" y="990"/>
                    <a:pt x="163" y="990"/>
                    <a:pt x="206" y="964"/>
                  </a:cubicBezTo>
                  <a:cubicBezTo>
                    <a:pt x="244" y="948"/>
                    <a:pt x="287" y="922"/>
                    <a:pt x="326" y="883"/>
                  </a:cubicBezTo>
                  <a:cubicBezTo>
                    <a:pt x="355" y="841"/>
                    <a:pt x="394" y="786"/>
                    <a:pt x="420" y="747"/>
                  </a:cubicBezTo>
                  <a:cubicBezTo>
                    <a:pt x="449" y="691"/>
                    <a:pt x="475" y="639"/>
                    <a:pt x="501" y="584"/>
                  </a:cubicBezTo>
                  <a:cubicBezTo>
                    <a:pt x="530" y="529"/>
                    <a:pt x="556" y="477"/>
                    <a:pt x="582" y="422"/>
                  </a:cubicBezTo>
                  <a:cubicBezTo>
                    <a:pt x="612" y="354"/>
                    <a:pt x="638" y="315"/>
                    <a:pt x="664" y="259"/>
                  </a:cubicBezTo>
                  <a:cubicBezTo>
                    <a:pt x="706" y="217"/>
                    <a:pt x="732" y="191"/>
                    <a:pt x="774" y="165"/>
                  </a:cubicBezTo>
                  <a:cubicBezTo>
                    <a:pt x="793" y="159"/>
                    <a:pt x="817" y="155"/>
                    <a:pt x="843" y="155"/>
                  </a:cubicBezTo>
                  <a:cubicBezTo>
                    <a:pt x="868" y="155"/>
                    <a:pt x="896" y="159"/>
                    <a:pt x="923" y="165"/>
                  </a:cubicBezTo>
                  <a:lnTo>
                    <a:pt x="936" y="165"/>
                  </a:lnTo>
                  <a:lnTo>
                    <a:pt x="962" y="178"/>
                  </a:lnTo>
                  <a:lnTo>
                    <a:pt x="988" y="178"/>
                  </a:lnTo>
                  <a:cubicBezTo>
                    <a:pt x="1005" y="191"/>
                    <a:pt x="1018" y="204"/>
                    <a:pt x="1031" y="217"/>
                  </a:cubicBezTo>
                  <a:cubicBezTo>
                    <a:pt x="1057" y="246"/>
                    <a:pt x="1086" y="285"/>
                    <a:pt x="1099" y="328"/>
                  </a:cubicBezTo>
                  <a:cubicBezTo>
                    <a:pt x="1125" y="409"/>
                    <a:pt x="1112" y="490"/>
                    <a:pt x="1099" y="542"/>
                  </a:cubicBezTo>
                  <a:cubicBezTo>
                    <a:pt x="1099" y="571"/>
                    <a:pt x="1099" y="597"/>
                    <a:pt x="1086" y="610"/>
                  </a:cubicBezTo>
                  <a:lnTo>
                    <a:pt x="1086" y="639"/>
                  </a:lnTo>
                  <a:cubicBezTo>
                    <a:pt x="1086" y="639"/>
                    <a:pt x="1086" y="623"/>
                    <a:pt x="1099" y="610"/>
                  </a:cubicBezTo>
                  <a:cubicBezTo>
                    <a:pt x="1112" y="597"/>
                    <a:pt x="1125" y="584"/>
                    <a:pt x="1138" y="558"/>
                  </a:cubicBezTo>
                  <a:cubicBezTo>
                    <a:pt x="1151" y="529"/>
                    <a:pt x="1167" y="503"/>
                    <a:pt x="1180" y="461"/>
                  </a:cubicBezTo>
                  <a:cubicBezTo>
                    <a:pt x="1193" y="422"/>
                    <a:pt x="1193" y="367"/>
                    <a:pt x="1193" y="315"/>
                  </a:cubicBezTo>
                  <a:cubicBezTo>
                    <a:pt x="1193" y="259"/>
                    <a:pt x="1180" y="204"/>
                    <a:pt x="1138" y="136"/>
                  </a:cubicBezTo>
                  <a:cubicBezTo>
                    <a:pt x="1112" y="110"/>
                    <a:pt x="1086" y="84"/>
                    <a:pt x="1057" y="71"/>
                  </a:cubicBezTo>
                  <a:cubicBezTo>
                    <a:pt x="1044" y="55"/>
                    <a:pt x="1018" y="42"/>
                    <a:pt x="1005" y="42"/>
                  </a:cubicBezTo>
                  <a:lnTo>
                    <a:pt x="975" y="29"/>
                  </a:lnTo>
                  <a:lnTo>
                    <a:pt x="949" y="16"/>
                  </a:lnTo>
                  <a:cubicBezTo>
                    <a:pt x="910" y="8"/>
                    <a:pt x="866" y="1"/>
                    <a:pt x="821" y="1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74;p27">
              <a:extLst>
                <a:ext uri="{FF2B5EF4-FFF2-40B4-BE49-F238E27FC236}">
                  <a16:creationId xmlns:a16="http://schemas.microsoft.com/office/drawing/2014/main" id="{2D1692B3-A80D-2C67-4AAA-E257C8DDD3CA}"/>
                </a:ext>
              </a:extLst>
            </p:cNvPr>
            <p:cNvSpPr/>
            <p:nvPr/>
          </p:nvSpPr>
          <p:spPr>
            <a:xfrm>
              <a:off x="1131392" y="1455770"/>
              <a:ext cx="62626" cy="117952"/>
            </a:xfrm>
            <a:custGeom>
              <a:avLst/>
              <a:gdLst/>
              <a:ahLst/>
              <a:cxnLst/>
              <a:rect l="l" t="t" r="r" b="b"/>
              <a:pathLst>
                <a:path w="326" h="614" extrusionOk="0">
                  <a:moveTo>
                    <a:pt x="124" y="1"/>
                  </a:moveTo>
                  <a:cubicBezTo>
                    <a:pt x="69" y="111"/>
                    <a:pt x="1" y="231"/>
                    <a:pt x="1" y="355"/>
                  </a:cubicBezTo>
                  <a:cubicBezTo>
                    <a:pt x="1" y="443"/>
                    <a:pt x="86" y="614"/>
                    <a:pt x="196" y="614"/>
                  </a:cubicBezTo>
                  <a:cubicBezTo>
                    <a:pt x="203" y="614"/>
                    <a:pt x="211" y="613"/>
                    <a:pt x="218" y="612"/>
                  </a:cubicBezTo>
                  <a:cubicBezTo>
                    <a:pt x="325" y="569"/>
                    <a:pt x="325" y="355"/>
                    <a:pt x="312" y="274"/>
                  </a:cubicBezTo>
                  <a:cubicBezTo>
                    <a:pt x="299" y="163"/>
                    <a:pt x="218" y="56"/>
                    <a:pt x="124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75;p27">
              <a:extLst>
                <a:ext uri="{FF2B5EF4-FFF2-40B4-BE49-F238E27FC236}">
                  <a16:creationId xmlns:a16="http://schemas.microsoft.com/office/drawing/2014/main" id="{FC44D6CF-4858-F694-1603-45D65953EE8C}"/>
                </a:ext>
              </a:extLst>
            </p:cNvPr>
            <p:cNvSpPr/>
            <p:nvPr/>
          </p:nvSpPr>
          <p:spPr>
            <a:xfrm>
              <a:off x="913152" y="1328591"/>
              <a:ext cx="52445" cy="91442"/>
            </a:xfrm>
            <a:custGeom>
              <a:avLst/>
              <a:gdLst/>
              <a:ahLst/>
              <a:cxnLst/>
              <a:rect l="l" t="t" r="r" b="b"/>
              <a:pathLst>
                <a:path w="273" h="476" extrusionOk="0">
                  <a:moveTo>
                    <a:pt x="149" y="0"/>
                  </a:moveTo>
                  <a:cubicBezTo>
                    <a:pt x="81" y="81"/>
                    <a:pt x="16" y="163"/>
                    <a:pt x="16" y="257"/>
                  </a:cubicBezTo>
                  <a:cubicBezTo>
                    <a:pt x="0" y="335"/>
                    <a:pt x="50" y="475"/>
                    <a:pt x="138" y="475"/>
                  </a:cubicBezTo>
                  <a:cubicBezTo>
                    <a:pt x="141" y="475"/>
                    <a:pt x="145" y="475"/>
                    <a:pt x="149" y="474"/>
                  </a:cubicBezTo>
                  <a:cubicBezTo>
                    <a:pt x="243" y="461"/>
                    <a:pt x="272" y="299"/>
                    <a:pt x="272" y="231"/>
                  </a:cubicBezTo>
                  <a:cubicBezTo>
                    <a:pt x="259" y="137"/>
                    <a:pt x="217" y="55"/>
                    <a:pt x="149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76;p27">
              <a:extLst>
                <a:ext uri="{FF2B5EF4-FFF2-40B4-BE49-F238E27FC236}">
                  <a16:creationId xmlns:a16="http://schemas.microsoft.com/office/drawing/2014/main" id="{D340061A-ECAE-043A-3C52-B726E8A57DF0}"/>
                </a:ext>
              </a:extLst>
            </p:cNvPr>
            <p:cNvSpPr/>
            <p:nvPr/>
          </p:nvSpPr>
          <p:spPr>
            <a:xfrm>
              <a:off x="856287" y="1596204"/>
              <a:ext cx="85679" cy="81837"/>
            </a:xfrm>
            <a:custGeom>
              <a:avLst/>
              <a:gdLst/>
              <a:ahLst/>
              <a:cxnLst/>
              <a:rect l="l" t="t" r="r" b="b"/>
              <a:pathLst>
                <a:path w="446" h="426" extrusionOk="0">
                  <a:moveTo>
                    <a:pt x="0" y="1"/>
                  </a:moveTo>
                  <a:cubicBezTo>
                    <a:pt x="0" y="124"/>
                    <a:pt x="39" y="257"/>
                    <a:pt x="133" y="339"/>
                  </a:cubicBezTo>
                  <a:cubicBezTo>
                    <a:pt x="196" y="401"/>
                    <a:pt x="277" y="425"/>
                    <a:pt x="366" y="425"/>
                  </a:cubicBezTo>
                  <a:cubicBezTo>
                    <a:pt x="392" y="425"/>
                    <a:pt x="418" y="423"/>
                    <a:pt x="445" y="420"/>
                  </a:cubicBezTo>
                  <a:cubicBezTo>
                    <a:pt x="445" y="313"/>
                    <a:pt x="393" y="192"/>
                    <a:pt x="312" y="124"/>
                  </a:cubicBezTo>
                  <a:cubicBezTo>
                    <a:pt x="231" y="43"/>
                    <a:pt x="107" y="1"/>
                    <a:pt x="0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77;p27">
              <a:extLst>
                <a:ext uri="{FF2B5EF4-FFF2-40B4-BE49-F238E27FC236}">
                  <a16:creationId xmlns:a16="http://schemas.microsoft.com/office/drawing/2014/main" id="{B712C3D4-7E59-8EA1-3C56-1FD54A254437}"/>
                </a:ext>
              </a:extLst>
            </p:cNvPr>
            <p:cNvSpPr/>
            <p:nvPr/>
          </p:nvSpPr>
          <p:spPr>
            <a:xfrm>
              <a:off x="1056468" y="1957184"/>
              <a:ext cx="143118" cy="71271"/>
            </a:xfrm>
            <a:custGeom>
              <a:avLst/>
              <a:gdLst/>
              <a:ahLst/>
              <a:cxnLst/>
              <a:rect l="l" t="t" r="r" b="b"/>
              <a:pathLst>
                <a:path w="745" h="371" extrusionOk="0">
                  <a:moveTo>
                    <a:pt x="597" y="1"/>
                  </a:moveTo>
                  <a:cubicBezTo>
                    <a:pt x="363" y="1"/>
                    <a:pt x="121" y="127"/>
                    <a:pt x="1" y="327"/>
                  </a:cubicBezTo>
                  <a:cubicBezTo>
                    <a:pt x="72" y="357"/>
                    <a:pt x="143" y="371"/>
                    <a:pt x="213" y="371"/>
                  </a:cubicBezTo>
                  <a:cubicBezTo>
                    <a:pt x="432" y="371"/>
                    <a:pt x="631" y="233"/>
                    <a:pt x="745" y="19"/>
                  </a:cubicBezTo>
                  <a:cubicBezTo>
                    <a:pt x="696" y="7"/>
                    <a:pt x="647" y="1"/>
                    <a:pt x="597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78;p27">
              <a:extLst>
                <a:ext uri="{FF2B5EF4-FFF2-40B4-BE49-F238E27FC236}">
                  <a16:creationId xmlns:a16="http://schemas.microsoft.com/office/drawing/2014/main" id="{E659C8F9-536D-0200-0D72-DEB5CC05ABF8}"/>
                </a:ext>
              </a:extLst>
            </p:cNvPr>
            <p:cNvSpPr/>
            <p:nvPr/>
          </p:nvSpPr>
          <p:spPr>
            <a:xfrm>
              <a:off x="744477" y="1968134"/>
              <a:ext cx="179234" cy="158679"/>
            </a:xfrm>
            <a:custGeom>
              <a:avLst/>
              <a:gdLst/>
              <a:ahLst/>
              <a:cxnLst/>
              <a:rect l="l" t="t" r="r" b="b"/>
              <a:pathLst>
                <a:path w="933" h="826" extrusionOk="0">
                  <a:moveTo>
                    <a:pt x="865" y="1"/>
                  </a:moveTo>
                  <a:cubicBezTo>
                    <a:pt x="783" y="124"/>
                    <a:pt x="689" y="231"/>
                    <a:pt x="569" y="313"/>
                  </a:cubicBezTo>
                  <a:cubicBezTo>
                    <a:pt x="390" y="433"/>
                    <a:pt x="202" y="501"/>
                    <a:pt x="1" y="530"/>
                  </a:cubicBezTo>
                  <a:cubicBezTo>
                    <a:pt x="82" y="706"/>
                    <a:pt x="244" y="826"/>
                    <a:pt x="446" y="826"/>
                  </a:cubicBezTo>
                  <a:cubicBezTo>
                    <a:pt x="715" y="826"/>
                    <a:pt x="933" y="611"/>
                    <a:pt x="933" y="339"/>
                  </a:cubicBezTo>
                  <a:cubicBezTo>
                    <a:pt x="933" y="257"/>
                    <a:pt x="907" y="124"/>
                    <a:pt x="865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79;p27">
              <a:extLst>
                <a:ext uri="{FF2B5EF4-FFF2-40B4-BE49-F238E27FC236}">
                  <a16:creationId xmlns:a16="http://schemas.microsoft.com/office/drawing/2014/main" id="{A9DE6E2A-75A7-60F4-DD5F-768093564FCB}"/>
                </a:ext>
              </a:extLst>
            </p:cNvPr>
            <p:cNvSpPr/>
            <p:nvPr/>
          </p:nvSpPr>
          <p:spPr>
            <a:xfrm>
              <a:off x="736408" y="1864009"/>
              <a:ext cx="174239" cy="206129"/>
            </a:xfrm>
            <a:custGeom>
              <a:avLst/>
              <a:gdLst/>
              <a:ahLst/>
              <a:cxnLst/>
              <a:rect l="l" t="t" r="r" b="b"/>
              <a:pathLst>
                <a:path w="907" h="1073" extrusionOk="0">
                  <a:moveTo>
                    <a:pt x="488" y="0"/>
                  </a:moveTo>
                  <a:cubicBezTo>
                    <a:pt x="218" y="0"/>
                    <a:pt x="0" y="611"/>
                    <a:pt x="0" y="881"/>
                  </a:cubicBezTo>
                  <a:cubicBezTo>
                    <a:pt x="0" y="949"/>
                    <a:pt x="13" y="1004"/>
                    <a:pt x="43" y="1072"/>
                  </a:cubicBezTo>
                  <a:cubicBezTo>
                    <a:pt x="244" y="1043"/>
                    <a:pt x="432" y="975"/>
                    <a:pt x="611" y="855"/>
                  </a:cubicBezTo>
                  <a:cubicBezTo>
                    <a:pt x="731" y="773"/>
                    <a:pt x="825" y="666"/>
                    <a:pt x="907" y="543"/>
                  </a:cubicBezTo>
                  <a:cubicBezTo>
                    <a:pt x="825" y="286"/>
                    <a:pt x="663" y="0"/>
                    <a:pt x="488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80;p27">
              <a:extLst>
                <a:ext uri="{FF2B5EF4-FFF2-40B4-BE49-F238E27FC236}">
                  <a16:creationId xmlns:a16="http://schemas.microsoft.com/office/drawing/2014/main" id="{5D1020F1-4537-66E0-4673-2CF74E3AD31C}"/>
                </a:ext>
              </a:extLst>
            </p:cNvPr>
            <p:cNvSpPr/>
            <p:nvPr/>
          </p:nvSpPr>
          <p:spPr>
            <a:xfrm>
              <a:off x="822475" y="1859014"/>
              <a:ext cx="75113" cy="65124"/>
            </a:xfrm>
            <a:custGeom>
              <a:avLst/>
              <a:gdLst/>
              <a:ahLst/>
              <a:cxnLst/>
              <a:rect l="l" t="t" r="r" b="b"/>
              <a:pathLst>
                <a:path w="391" h="339" extrusionOk="0">
                  <a:moveTo>
                    <a:pt x="88" y="1"/>
                  </a:moveTo>
                  <a:cubicBezTo>
                    <a:pt x="60" y="1"/>
                    <a:pt x="30" y="5"/>
                    <a:pt x="1" y="13"/>
                  </a:cubicBezTo>
                  <a:cubicBezTo>
                    <a:pt x="108" y="68"/>
                    <a:pt x="283" y="286"/>
                    <a:pt x="390" y="338"/>
                  </a:cubicBezTo>
                  <a:cubicBezTo>
                    <a:pt x="377" y="231"/>
                    <a:pt x="338" y="124"/>
                    <a:pt x="257" y="68"/>
                  </a:cubicBezTo>
                  <a:cubicBezTo>
                    <a:pt x="210" y="22"/>
                    <a:pt x="151" y="1"/>
                    <a:pt x="88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81;p27">
              <a:extLst>
                <a:ext uri="{FF2B5EF4-FFF2-40B4-BE49-F238E27FC236}">
                  <a16:creationId xmlns:a16="http://schemas.microsoft.com/office/drawing/2014/main" id="{7C69F1DE-DAAF-1211-E37C-7887FD07C775}"/>
                </a:ext>
              </a:extLst>
            </p:cNvPr>
            <p:cNvSpPr/>
            <p:nvPr/>
          </p:nvSpPr>
          <p:spPr>
            <a:xfrm>
              <a:off x="760038" y="1859014"/>
              <a:ext cx="80684" cy="65124"/>
            </a:xfrm>
            <a:custGeom>
              <a:avLst/>
              <a:gdLst/>
              <a:ahLst/>
              <a:cxnLst/>
              <a:rect l="l" t="t" r="r" b="b"/>
              <a:pathLst>
                <a:path w="420" h="339" extrusionOk="0">
                  <a:moveTo>
                    <a:pt x="332" y="1"/>
                  </a:moveTo>
                  <a:cubicBezTo>
                    <a:pt x="268" y="1"/>
                    <a:pt x="208" y="22"/>
                    <a:pt x="163" y="68"/>
                  </a:cubicBezTo>
                  <a:cubicBezTo>
                    <a:pt x="1" y="205"/>
                    <a:pt x="40" y="286"/>
                    <a:pt x="27" y="338"/>
                  </a:cubicBezTo>
                  <a:cubicBezTo>
                    <a:pt x="134" y="286"/>
                    <a:pt x="309" y="68"/>
                    <a:pt x="420" y="13"/>
                  </a:cubicBezTo>
                  <a:cubicBezTo>
                    <a:pt x="390" y="5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82;p27">
              <a:extLst>
                <a:ext uri="{FF2B5EF4-FFF2-40B4-BE49-F238E27FC236}">
                  <a16:creationId xmlns:a16="http://schemas.microsoft.com/office/drawing/2014/main" id="{C712C7EE-77F8-33AF-E158-EC906246BAEC}"/>
                </a:ext>
              </a:extLst>
            </p:cNvPr>
            <p:cNvSpPr/>
            <p:nvPr/>
          </p:nvSpPr>
          <p:spPr>
            <a:xfrm>
              <a:off x="1160017" y="1765455"/>
              <a:ext cx="122563" cy="109308"/>
            </a:xfrm>
            <a:custGeom>
              <a:avLst/>
              <a:gdLst/>
              <a:ahLst/>
              <a:cxnLst/>
              <a:rect l="l" t="t" r="r" b="b"/>
              <a:pathLst>
                <a:path w="638" h="569" extrusionOk="0">
                  <a:moveTo>
                    <a:pt x="599" y="0"/>
                  </a:moveTo>
                  <a:cubicBezTo>
                    <a:pt x="543" y="94"/>
                    <a:pt x="475" y="162"/>
                    <a:pt x="394" y="218"/>
                  </a:cubicBezTo>
                  <a:cubicBezTo>
                    <a:pt x="274" y="299"/>
                    <a:pt x="137" y="351"/>
                    <a:pt x="1" y="367"/>
                  </a:cubicBezTo>
                  <a:cubicBezTo>
                    <a:pt x="43" y="487"/>
                    <a:pt x="163" y="568"/>
                    <a:pt x="300" y="568"/>
                  </a:cubicBezTo>
                  <a:cubicBezTo>
                    <a:pt x="488" y="568"/>
                    <a:pt x="638" y="419"/>
                    <a:pt x="638" y="244"/>
                  </a:cubicBezTo>
                  <a:cubicBezTo>
                    <a:pt x="638" y="175"/>
                    <a:pt x="625" y="94"/>
                    <a:pt x="599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83;p27">
              <a:extLst>
                <a:ext uri="{FF2B5EF4-FFF2-40B4-BE49-F238E27FC236}">
                  <a16:creationId xmlns:a16="http://schemas.microsoft.com/office/drawing/2014/main" id="{547EE1A2-7610-EB43-02D2-1383A3D3271C}"/>
                </a:ext>
              </a:extLst>
            </p:cNvPr>
            <p:cNvSpPr/>
            <p:nvPr/>
          </p:nvSpPr>
          <p:spPr>
            <a:xfrm>
              <a:off x="1155022" y="1692260"/>
              <a:ext cx="120066" cy="143887"/>
            </a:xfrm>
            <a:custGeom>
              <a:avLst/>
              <a:gdLst/>
              <a:ahLst/>
              <a:cxnLst/>
              <a:rect l="l" t="t" r="r" b="b"/>
              <a:pathLst>
                <a:path w="625" h="749" extrusionOk="0">
                  <a:moveTo>
                    <a:pt x="326" y="1"/>
                  </a:moveTo>
                  <a:cubicBezTo>
                    <a:pt x="150" y="1"/>
                    <a:pt x="1" y="436"/>
                    <a:pt x="1" y="625"/>
                  </a:cubicBezTo>
                  <a:cubicBezTo>
                    <a:pt x="1" y="667"/>
                    <a:pt x="1" y="706"/>
                    <a:pt x="27" y="748"/>
                  </a:cubicBezTo>
                  <a:cubicBezTo>
                    <a:pt x="163" y="732"/>
                    <a:pt x="300" y="680"/>
                    <a:pt x="420" y="599"/>
                  </a:cubicBezTo>
                  <a:cubicBezTo>
                    <a:pt x="501" y="543"/>
                    <a:pt x="569" y="475"/>
                    <a:pt x="625" y="381"/>
                  </a:cubicBezTo>
                  <a:cubicBezTo>
                    <a:pt x="569" y="206"/>
                    <a:pt x="462" y="1"/>
                    <a:pt x="326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84;p27">
              <a:extLst>
                <a:ext uri="{FF2B5EF4-FFF2-40B4-BE49-F238E27FC236}">
                  <a16:creationId xmlns:a16="http://schemas.microsoft.com/office/drawing/2014/main" id="{71FC98B6-5D84-BE9F-9D71-D8F77427FE33}"/>
                </a:ext>
              </a:extLst>
            </p:cNvPr>
            <p:cNvSpPr/>
            <p:nvPr/>
          </p:nvSpPr>
          <p:spPr>
            <a:xfrm>
              <a:off x="1214962" y="1688994"/>
              <a:ext cx="52060" cy="45337"/>
            </a:xfrm>
            <a:custGeom>
              <a:avLst/>
              <a:gdLst/>
              <a:ahLst/>
              <a:cxnLst/>
              <a:rect l="l" t="t" r="r" b="b"/>
              <a:pathLst>
                <a:path w="271" h="236" extrusionOk="0">
                  <a:moveTo>
                    <a:pt x="42" y="0"/>
                  </a:moveTo>
                  <a:cubicBezTo>
                    <a:pt x="27" y="0"/>
                    <a:pt x="14" y="2"/>
                    <a:pt x="1" y="5"/>
                  </a:cubicBezTo>
                  <a:cubicBezTo>
                    <a:pt x="69" y="47"/>
                    <a:pt x="189" y="210"/>
                    <a:pt x="270" y="236"/>
                  </a:cubicBezTo>
                  <a:cubicBezTo>
                    <a:pt x="257" y="167"/>
                    <a:pt x="231" y="86"/>
                    <a:pt x="176" y="47"/>
                  </a:cubicBezTo>
                  <a:cubicBezTo>
                    <a:pt x="135" y="15"/>
                    <a:pt x="86" y="0"/>
                    <a:pt x="42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85;p27">
              <a:extLst>
                <a:ext uri="{FF2B5EF4-FFF2-40B4-BE49-F238E27FC236}">
                  <a16:creationId xmlns:a16="http://schemas.microsoft.com/office/drawing/2014/main" id="{449FBCEE-53E5-5A6D-F434-FE48DA0120E9}"/>
                </a:ext>
              </a:extLst>
            </p:cNvPr>
            <p:cNvSpPr/>
            <p:nvPr/>
          </p:nvSpPr>
          <p:spPr>
            <a:xfrm>
              <a:off x="1170776" y="1688994"/>
              <a:ext cx="54366" cy="45337"/>
            </a:xfrm>
            <a:custGeom>
              <a:avLst/>
              <a:gdLst/>
              <a:ahLst/>
              <a:cxnLst/>
              <a:rect l="l" t="t" r="r" b="b"/>
              <a:pathLst>
                <a:path w="283" h="236" extrusionOk="0">
                  <a:moveTo>
                    <a:pt x="242" y="0"/>
                  </a:moveTo>
                  <a:cubicBezTo>
                    <a:pt x="198" y="0"/>
                    <a:pt x="149" y="15"/>
                    <a:pt x="107" y="47"/>
                  </a:cubicBezTo>
                  <a:cubicBezTo>
                    <a:pt x="0" y="141"/>
                    <a:pt x="13" y="197"/>
                    <a:pt x="13" y="236"/>
                  </a:cubicBezTo>
                  <a:cubicBezTo>
                    <a:pt x="81" y="210"/>
                    <a:pt x="218" y="47"/>
                    <a:pt x="283" y="5"/>
                  </a:cubicBezTo>
                  <a:cubicBezTo>
                    <a:pt x="270" y="2"/>
                    <a:pt x="256" y="0"/>
                    <a:pt x="242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61;p17">
            <a:extLst>
              <a:ext uri="{FF2B5EF4-FFF2-40B4-BE49-F238E27FC236}">
                <a16:creationId xmlns:a16="http://schemas.microsoft.com/office/drawing/2014/main" id="{B84033BC-2D52-C222-97D6-8EB204CCFA64}"/>
              </a:ext>
            </a:extLst>
          </p:cNvPr>
          <p:cNvSpPr txBox="1">
            <a:spLocks/>
          </p:cNvSpPr>
          <p:nvPr/>
        </p:nvSpPr>
        <p:spPr>
          <a:xfrm>
            <a:off x="6445514" y="2925784"/>
            <a:ext cx="4792530" cy="13133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6000" b="1" dirty="0"/>
              <a:t>04. KẾT LUẬN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40F603-F343-7D70-1F1E-886E1A631AEC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92" name="Picture 91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4A6E47C3-EE0D-D272-38D2-D2E3DA6D6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93" name="Picture 92" descr="A red and blue logo&#10;&#10;Description automatically generated">
              <a:extLst>
                <a:ext uri="{FF2B5EF4-FFF2-40B4-BE49-F238E27FC236}">
                  <a16:creationId xmlns:a16="http://schemas.microsoft.com/office/drawing/2014/main" id="{1A9CEF32-746D-B101-5826-86D111F80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94" name="Date Placeholder 93">
            <a:extLst>
              <a:ext uri="{FF2B5EF4-FFF2-40B4-BE49-F238E27FC236}">
                <a16:creationId xmlns:a16="http://schemas.microsoft.com/office/drawing/2014/main" id="{A28B7980-0E30-22FB-2A43-47893CC7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8AEB4-1B94-4E48-A474-35D2A8BA55CD}" type="datetime1">
              <a:rPr lang="en-US" smtClean="0"/>
              <a:t>9/12/2024</a:t>
            </a:fld>
            <a:endParaRPr lang="en-US"/>
          </a:p>
        </p:txBody>
      </p: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C98663E0-AFF4-8BA8-469E-BE59C7C8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5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5" name="Google Shape;4985;p42"/>
          <p:cNvGrpSpPr/>
          <p:nvPr/>
        </p:nvGrpSpPr>
        <p:grpSpPr>
          <a:xfrm>
            <a:off x="3331508" y="1216943"/>
            <a:ext cx="5528977" cy="5098639"/>
            <a:chOff x="2254650" y="1683750"/>
            <a:chExt cx="3092500" cy="2851800"/>
          </a:xfrm>
        </p:grpSpPr>
        <p:sp>
          <p:nvSpPr>
            <p:cNvPr id="4986" name="Google Shape;4986;p42"/>
            <p:cNvSpPr/>
            <p:nvPr/>
          </p:nvSpPr>
          <p:spPr>
            <a:xfrm>
              <a:off x="4309175" y="3160300"/>
              <a:ext cx="462400" cy="13500"/>
            </a:xfrm>
            <a:custGeom>
              <a:avLst/>
              <a:gdLst/>
              <a:ahLst/>
              <a:cxnLst/>
              <a:rect l="l" t="t" r="r" b="b"/>
              <a:pathLst>
                <a:path w="18496" h="540" extrusionOk="0">
                  <a:moveTo>
                    <a:pt x="285" y="1"/>
                  </a:moveTo>
                  <a:cubicBezTo>
                    <a:pt x="127" y="1"/>
                    <a:pt x="0" y="128"/>
                    <a:pt x="0" y="254"/>
                  </a:cubicBezTo>
                  <a:cubicBezTo>
                    <a:pt x="0" y="413"/>
                    <a:pt x="127" y="539"/>
                    <a:pt x="285" y="539"/>
                  </a:cubicBezTo>
                  <a:lnTo>
                    <a:pt x="18210" y="539"/>
                  </a:lnTo>
                  <a:cubicBezTo>
                    <a:pt x="18368" y="539"/>
                    <a:pt x="18495" y="413"/>
                    <a:pt x="18495" y="254"/>
                  </a:cubicBezTo>
                  <a:cubicBezTo>
                    <a:pt x="18495" y="128"/>
                    <a:pt x="18368" y="1"/>
                    <a:pt x="1821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7" name="Google Shape;4987;p42"/>
            <p:cNvSpPr/>
            <p:nvPr/>
          </p:nvSpPr>
          <p:spPr>
            <a:xfrm>
              <a:off x="2830225" y="3160300"/>
              <a:ext cx="463175" cy="13500"/>
            </a:xfrm>
            <a:custGeom>
              <a:avLst/>
              <a:gdLst/>
              <a:ahLst/>
              <a:cxnLst/>
              <a:rect l="l" t="t" r="r" b="b"/>
              <a:pathLst>
                <a:path w="18527" h="540" extrusionOk="0">
                  <a:moveTo>
                    <a:pt x="286" y="1"/>
                  </a:moveTo>
                  <a:cubicBezTo>
                    <a:pt x="127" y="1"/>
                    <a:pt x="1" y="128"/>
                    <a:pt x="1" y="254"/>
                  </a:cubicBezTo>
                  <a:cubicBezTo>
                    <a:pt x="1" y="413"/>
                    <a:pt x="127" y="539"/>
                    <a:pt x="286" y="539"/>
                  </a:cubicBezTo>
                  <a:lnTo>
                    <a:pt x="18242" y="539"/>
                  </a:lnTo>
                  <a:cubicBezTo>
                    <a:pt x="18400" y="539"/>
                    <a:pt x="18527" y="413"/>
                    <a:pt x="18527" y="254"/>
                  </a:cubicBezTo>
                  <a:cubicBezTo>
                    <a:pt x="18527" y="128"/>
                    <a:pt x="18400" y="1"/>
                    <a:pt x="1824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8" name="Google Shape;4988;p42"/>
            <p:cNvSpPr/>
            <p:nvPr/>
          </p:nvSpPr>
          <p:spPr>
            <a:xfrm>
              <a:off x="4005950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5899"/>
                  </a:lnTo>
                  <a:cubicBezTo>
                    <a:pt x="0" y="15994"/>
                    <a:pt x="32" y="16057"/>
                    <a:pt x="95" y="16120"/>
                  </a:cubicBezTo>
                  <a:lnTo>
                    <a:pt x="6492" y="22518"/>
                  </a:lnTo>
                  <a:lnTo>
                    <a:pt x="6492" y="39935"/>
                  </a:lnTo>
                  <a:cubicBezTo>
                    <a:pt x="6492" y="40094"/>
                    <a:pt x="6619" y="40220"/>
                    <a:pt x="6777" y="40220"/>
                  </a:cubicBezTo>
                  <a:cubicBezTo>
                    <a:pt x="6936" y="40220"/>
                    <a:pt x="7062" y="40094"/>
                    <a:pt x="7062" y="39935"/>
                  </a:cubicBezTo>
                  <a:lnTo>
                    <a:pt x="7062" y="22391"/>
                  </a:lnTo>
                  <a:cubicBezTo>
                    <a:pt x="7062" y="22328"/>
                    <a:pt x="7031" y="22264"/>
                    <a:pt x="6967" y="22201"/>
                  </a:cubicBezTo>
                  <a:lnTo>
                    <a:pt x="570" y="15804"/>
                  </a:lnTo>
                  <a:lnTo>
                    <a:pt x="570" y="286"/>
                  </a:lnTo>
                  <a:cubicBezTo>
                    <a:pt x="570" y="128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9" name="Google Shape;4989;p42"/>
            <p:cNvSpPr/>
            <p:nvPr/>
          </p:nvSpPr>
          <p:spPr>
            <a:xfrm>
              <a:off x="3904600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lnTo>
                    <a:pt x="0" y="22454"/>
                  </a:lnTo>
                  <a:cubicBezTo>
                    <a:pt x="0" y="22549"/>
                    <a:pt x="32" y="22612"/>
                    <a:pt x="64" y="22644"/>
                  </a:cubicBezTo>
                  <a:lnTo>
                    <a:pt x="4022" y="26602"/>
                  </a:lnTo>
                  <a:lnTo>
                    <a:pt x="4022" y="33475"/>
                  </a:lnTo>
                  <a:cubicBezTo>
                    <a:pt x="4022" y="33633"/>
                    <a:pt x="4149" y="33760"/>
                    <a:pt x="4307" y="33760"/>
                  </a:cubicBezTo>
                  <a:cubicBezTo>
                    <a:pt x="4466" y="33760"/>
                    <a:pt x="4592" y="33633"/>
                    <a:pt x="4592" y="33475"/>
                  </a:cubicBezTo>
                  <a:lnTo>
                    <a:pt x="4592" y="26476"/>
                  </a:lnTo>
                  <a:cubicBezTo>
                    <a:pt x="4592" y="26412"/>
                    <a:pt x="4561" y="26349"/>
                    <a:pt x="4497" y="26286"/>
                  </a:cubicBezTo>
                  <a:lnTo>
                    <a:pt x="539" y="22359"/>
                  </a:lnTo>
                  <a:lnTo>
                    <a:pt x="539" y="286"/>
                  </a:lnTo>
                  <a:cubicBezTo>
                    <a:pt x="539" y="127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0" name="Google Shape;4990;p42"/>
            <p:cNvSpPr/>
            <p:nvPr/>
          </p:nvSpPr>
          <p:spPr>
            <a:xfrm>
              <a:off x="4290175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13" y="1"/>
                  </a:moveTo>
                  <a:cubicBezTo>
                    <a:pt x="238" y="1"/>
                    <a:pt x="159" y="33"/>
                    <a:pt x="95" y="96"/>
                  </a:cubicBezTo>
                  <a:cubicBezTo>
                    <a:pt x="0" y="191"/>
                    <a:pt x="0" y="381"/>
                    <a:pt x="95" y="476"/>
                  </a:cubicBezTo>
                  <a:lnTo>
                    <a:pt x="9026" y="9375"/>
                  </a:lnTo>
                  <a:cubicBezTo>
                    <a:pt x="9058" y="9438"/>
                    <a:pt x="9121" y="9470"/>
                    <a:pt x="9216" y="9470"/>
                  </a:cubicBezTo>
                  <a:lnTo>
                    <a:pt x="23562" y="9470"/>
                  </a:lnTo>
                  <a:lnTo>
                    <a:pt x="36800" y="22708"/>
                  </a:lnTo>
                  <a:cubicBezTo>
                    <a:pt x="36863" y="22771"/>
                    <a:pt x="36926" y="22803"/>
                    <a:pt x="36990" y="22803"/>
                  </a:cubicBezTo>
                  <a:cubicBezTo>
                    <a:pt x="37085" y="22803"/>
                    <a:pt x="37148" y="22771"/>
                    <a:pt x="37211" y="22739"/>
                  </a:cubicBezTo>
                  <a:cubicBezTo>
                    <a:pt x="37306" y="22613"/>
                    <a:pt x="37306" y="22454"/>
                    <a:pt x="37211" y="22327"/>
                  </a:cubicBezTo>
                  <a:lnTo>
                    <a:pt x="23879" y="8995"/>
                  </a:lnTo>
                  <a:cubicBezTo>
                    <a:pt x="23815" y="8932"/>
                    <a:pt x="23752" y="8900"/>
                    <a:pt x="23657" y="8900"/>
                  </a:cubicBezTo>
                  <a:lnTo>
                    <a:pt x="9343" y="8900"/>
                  </a:lnTo>
                  <a:lnTo>
                    <a:pt x="507" y="96"/>
                  </a:lnTo>
                  <a:cubicBezTo>
                    <a:pt x="459" y="33"/>
                    <a:pt x="388" y="1"/>
                    <a:pt x="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1" name="Google Shape;4991;p42"/>
            <p:cNvSpPr/>
            <p:nvPr/>
          </p:nvSpPr>
          <p:spPr>
            <a:xfrm>
              <a:off x="4233175" y="3427125"/>
              <a:ext cx="281075" cy="635775"/>
            </a:xfrm>
            <a:custGeom>
              <a:avLst/>
              <a:gdLst/>
              <a:ahLst/>
              <a:cxnLst/>
              <a:rect l="l" t="t" r="r" b="b"/>
              <a:pathLst>
                <a:path w="11243" h="25431" extrusionOk="0">
                  <a:moveTo>
                    <a:pt x="285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17418"/>
                  </a:lnTo>
                  <a:cubicBezTo>
                    <a:pt x="0" y="17513"/>
                    <a:pt x="32" y="17608"/>
                    <a:pt x="127" y="17640"/>
                  </a:cubicBezTo>
                  <a:lnTo>
                    <a:pt x="10736" y="25367"/>
                  </a:lnTo>
                  <a:cubicBezTo>
                    <a:pt x="10799" y="25399"/>
                    <a:pt x="10863" y="25430"/>
                    <a:pt x="10926" y="25430"/>
                  </a:cubicBezTo>
                  <a:cubicBezTo>
                    <a:pt x="10989" y="25430"/>
                    <a:pt x="11084" y="25367"/>
                    <a:pt x="11148" y="25304"/>
                  </a:cubicBezTo>
                  <a:cubicBezTo>
                    <a:pt x="11243" y="25177"/>
                    <a:pt x="11211" y="24987"/>
                    <a:pt x="11084" y="24892"/>
                  </a:cubicBezTo>
                  <a:lnTo>
                    <a:pt x="570" y="17291"/>
                  </a:lnTo>
                  <a:lnTo>
                    <a:pt x="570" y="254"/>
                  </a:lnTo>
                  <a:cubicBezTo>
                    <a:pt x="570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2" name="Google Shape;4992;p42"/>
            <p:cNvSpPr/>
            <p:nvPr/>
          </p:nvSpPr>
          <p:spPr>
            <a:xfrm>
              <a:off x="3904600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5669" y="1"/>
                  </a:moveTo>
                  <a:cubicBezTo>
                    <a:pt x="5543" y="1"/>
                    <a:pt x="5416" y="128"/>
                    <a:pt x="5416" y="286"/>
                  </a:cubicBezTo>
                  <a:lnTo>
                    <a:pt x="5416" y="10990"/>
                  </a:lnTo>
                  <a:lnTo>
                    <a:pt x="64" y="16310"/>
                  </a:lnTo>
                  <a:cubicBezTo>
                    <a:pt x="32" y="16374"/>
                    <a:pt x="0" y="16437"/>
                    <a:pt x="0" y="16500"/>
                  </a:cubicBezTo>
                  <a:lnTo>
                    <a:pt x="0" y="34172"/>
                  </a:lnTo>
                  <a:cubicBezTo>
                    <a:pt x="0" y="34330"/>
                    <a:pt x="127" y="34457"/>
                    <a:pt x="285" y="34457"/>
                  </a:cubicBezTo>
                  <a:cubicBezTo>
                    <a:pt x="444" y="34457"/>
                    <a:pt x="571" y="34330"/>
                    <a:pt x="571" y="34172"/>
                  </a:cubicBezTo>
                  <a:lnTo>
                    <a:pt x="571" y="16627"/>
                  </a:lnTo>
                  <a:lnTo>
                    <a:pt x="5891" y="11307"/>
                  </a:lnTo>
                  <a:cubicBezTo>
                    <a:pt x="5923" y="11275"/>
                    <a:pt x="5954" y="11180"/>
                    <a:pt x="5954" y="11117"/>
                  </a:cubicBezTo>
                  <a:lnTo>
                    <a:pt x="5954" y="286"/>
                  </a:lnTo>
                  <a:cubicBezTo>
                    <a:pt x="5954" y="128"/>
                    <a:pt x="5828" y="1"/>
                    <a:pt x="56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3" name="Google Shape;4993;p42"/>
            <p:cNvSpPr/>
            <p:nvPr/>
          </p:nvSpPr>
          <p:spPr>
            <a:xfrm>
              <a:off x="423317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13570" y="0"/>
                  </a:moveTo>
                  <a:cubicBezTo>
                    <a:pt x="13499" y="0"/>
                    <a:pt x="13428" y="32"/>
                    <a:pt x="13364" y="95"/>
                  </a:cubicBezTo>
                  <a:lnTo>
                    <a:pt x="95" y="13365"/>
                  </a:lnTo>
                  <a:cubicBezTo>
                    <a:pt x="32" y="13428"/>
                    <a:pt x="0" y="13491"/>
                    <a:pt x="0" y="13586"/>
                  </a:cubicBezTo>
                  <a:lnTo>
                    <a:pt x="0" y="26349"/>
                  </a:lnTo>
                  <a:cubicBezTo>
                    <a:pt x="0" y="26507"/>
                    <a:pt x="127" y="26634"/>
                    <a:pt x="285" y="26634"/>
                  </a:cubicBezTo>
                  <a:cubicBezTo>
                    <a:pt x="443" y="26634"/>
                    <a:pt x="570" y="26507"/>
                    <a:pt x="570" y="26349"/>
                  </a:cubicBezTo>
                  <a:lnTo>
                    <a:pt x="570" y="13681"/>
                  </a:lnTo>
                  <a:lnTo>
                    <a:pt x="13776" y="475"/>
                  </a:lnTo>
                  <a:cubicBezTo>
                    <a:pt x="13871" y="380"/>
                    <a:pt x="13871" y="190"/>
                    <a:pt x="13776" y="95"/>
                  </a:cubicBezTo>
                  <a:cubicBezTo>
                    <a:pt x="13713" y="32"/>
                    <a:pt x="13642" y="0"/>
                    <a:pt x="135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4" name="Google Shape;4994;p42"/>
            <p:cNvSpPr/>
            <p:nvPr/>
          </p:nvSpPr>
          <p:spPr>
            <a:xfrm>
              <a:off x="5108825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186"/>
                    <a:pt x="633" y="2851"/>
                    <a:pt x="1425" y="2851"/>
                  </a:cubicBezTo>
                  <a:cubicBezTo>
                    <a:pt x="2217" y="2851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5" name="Google Shape;4995;p42"/>
            <p:cNvSpPr/>
            <p:nvPr/>
          </p:nvSpPr>
          <p:spPr>
            <a:xfrm>
              <a:off x="5276650" y="22363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81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51" y="2280"/>
                    <a:pt x="539" y="1900"/>
                    <a:pt x="539" y="1425"/>
                  </a:cubicBezTo>
                  <a:cubicBezTo>
                    <a:pt x="539" y="950"/>
                    <a:pt x="951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65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20" y="2217"/>
                    <a:pt x="2820" y="1425"/>
                  </a:cubicBezTo>
                  <a:cubicBezTo>
                    <a:pt x="2820" y="665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6" name="Google Shape;4996;p42"/>
            <p:cNvSpPr/>
            <p:nvPr/>
          </p:nvSpPr>
          <p:spPr>
            <a:xfrm>
              <a:off x="4011475" y="182072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49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19" y="2280"/>
                    <a:pt x="539" y="1900"/>
                    <a:pt x="539" y="1425"/>
                  </a:cubicBezTo>
                  <a:cubicBezTo>
                    <a:pt x="539" y="950"/>
                    <a:pt x="919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19" y="2217"/>
                    <a:pt x="2819" y="1425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7" name="Google Shape;4997;p42"/>
            <p:cNvSpPr/>
            <p:nvPr/>
          </p:nvSpPr>
          <p:spPr>
            <a:xfrm>
              <a:off x="4158750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8" name="Google Shape;4998;p42"/>
            <p:cNvSpPr/>
            <p:nvPr/>
          </p:nvSpPr>
          <p:spPr>
            <a:xfrm>
              <a:off x="4638525" y="2792150"/>
              <a:ext cx="70500" cy="71300"/>
            </a:xfrm>
            <a:custGeom>
              <a:avLst/>
              <a:gdLst/>
              <a:ahLst/>
              <a:cxnLst/>
              <a:rect l="l" t="t" r="r" b="b"/>
              <a:pathLst>
                <a:path w="2820" h="2852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51" y="2281"/>
                    <a:pt x="539" y="1901"/>
                    <a:pt x="539" y="1426"/>
                  </a:cubicBezTo>
                  <a:cubicBezTo>
                    <a:pt x="539" y="951"/>
                    <a:pt x="951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394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9" name="Google Shape;4999;p42"/>
            <p:cNvSpPr/>
            <p:nvPr/>
          </p:nvSpPr>
          <p:spPr>
            <a:xfrm>
              <a:off x="5262400" y="3606050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9"/>
                  </a:moveTo>
                  <a:cubicBezTo>
                    <a:pt x="1869" y="539"/>
                    <a:pt x="2249" y="951"/>
                    <a:pt x="2249" y="1394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51" y="2249"/>
                    <a:pt x="539" y="1869"/>
                    <a:pt x="539" y="1394"/>
                  </a:cubicBezTo>
                  <a:cubicBezTo>
                    <a:pt x="539" y="951"/>
                    <a:pt x="951" y="539"/>
                    <a:pt x="1394" y="539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394" y="2819"/>
                  </a:cubicBezTo>
                  <a:cubicBezTo>
                    <a:pt x="2186" y="2819"/>
                    <a:pt x="2819" y="2186"/>
                    <a:pt x="2819" y="1394"/>
                  </a:cubicBezTo>
                  <a:cubicBezTo>
                    <a:pt x="2819" y="634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0" name="Google Shape;5000;p42"/>
            <p:cNvSpPr/>
            <p:nvPr/>
          </p:nvSpPr>
          <p:spPr>
            <a:xfrm>
              <a:off x="520777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66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8" y="2851"/>
                    <a:pt x="2851" y="2218"/>
                    <a:pt x="2851" y="1426"/>
                  </a:cubicBezTo>
                  <a:cubicBezTo>
                    <a:pt x="2851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1" name="Google Shape;5001;p42"/>
            <p:cNvSpPr/>
            <p:nvPr/>
          </p:nvSpPr>
          <p:spPr>
            <a:xfrm>
              <a:off x="4139750" y="44175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5" y="538"/>
                  </a:moveTo>
                  <a:cubicBezTo>
                    <a:pt x="1900" y="538"/>
                    <a:pt x="2280" y="918"/>
                    <a:pt x="2280" y="1393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3"/>
                  </a:cubicBezTo>
                  <a:cubicBezTo>
                    <a:pt x="570" y="918"/>
                    <a:pt x="950" y="538"/>
                    <a:pt x="1425" y="538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393"/>
                  </a:cubicBezTo>
                  <a:cubicBezTo>
                    <a:pt x="0" y="2185"/>
                    <a:pt x="634" y="2819"/>
                    <a:pt x="1425" y="2819"/>
                  </a:cubicBezTo>
                  <a:cubicBezTo>
                    <a:pt x="2185" y="2819"/>
                    <a:pt x="2850" y="2185"/>
                    <a:pt x="2850" y="1393"/>
                  </a:cubicBezTo>
                  <a:cubicBezTo>
                    <a:pt x="2850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2" name="Google Shape;5002;p42"/>
            <p:cNvSpPr/>
            <p:nvPr/>
          </p:nvSpPr>
          <p:spPr>
            <a:xfrm>
              <a:off x="3976650" y="433997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1" y="951"/>
                    <a:pt x="2281" y="1426"/>
                  </a:cubicBezTo>
                  <a:cubicBezTo>
                    <a:pt x="2281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7"/>
                    <a:pt x="634" y="2851"/>
                    <a:pt x="1425" y="2851"/>
                  </a:cubicBezTo>
                  <a:cubicBezTo>
                    <a:pt x="2186" y="2851"/>
                    <a:pt x="2851" y="2217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3" name="Google Shape;5003;p42"/>
            <p:cNvSpPr/>
            <p:nvPr/>
          </p:nvSpPr>
          <p:spPr>
            <a:xfrm>
              <a:off x="4011475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6461" y="0"/>
                  </a:moveTo>
                  <a:cubicBezTo>
                    <a:pt x="6390" y="0"/>
                    <a:pt x="6319" y="32"/>
                    <a:pt x="6271" y="95"/>
                  </a:cubicBezTo>
                  <a:lnTo>
                    <a:pt x="96" y="6271"/>
                  </a:lnTo>
                  <a:cubicBezTo>
                    <a:pt x="32" y="6334"/>
                    <a:pt x="1" y="6397"/>
                    <a:pt x="1" y="6461"/>
                  </a:cubicBezTo>
                  <a:lnTo>
                    <a:pt x="1" y="17545"/>
                  </a:lnTo>
                  <a:cubicBezTo>
                    <a:pt x="1" y="17703"/>
                    <a:pt x="127" y="17830"/>
                    <a:pt x="286" y="17830"/>
                  </a:cubicBezTo>
                  <a:cubicBezTo>
                    <a:pt x="444" y="17830"/>
                    <a:pt x="571" y="17703"/>
                    <a:pt x="571" y="17545"/>
                  </a:cubicBezTo>
                  <a:lnTo>
                    <a:pt x="571" y="6587"/>
                  </a:lnTo>
                  <a:lnTo>
                    <a:pt x="6651" y="475"/>
                  </a:lnTo>
                  <a:cubicBezTo>
                    <a:pt x="6778" y="380"/>
                    <a:pt x="6778" y="190"/>
                    <a:pt x="6651" y="95"/>
                  </a:cubicBezTo>
                  <a:cubicBezTo>
                    <a:pt x="6604" y="32"/>
                    <a:pt x="6533" y="0"/>
                    <a:pt x="6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4" name="Google Shape;5004;p42"/>
            <p:cNvSpPr/>
            <p:nvPr/>
          </p:nvSpPr>
          <p:spPr>
            <a:xfrm>
              <a:off x="4278300" y="2294750"/>
              <a:ext cx="855075" cy="509300"/>
            </a:xfrm>
            <a:custGeom>
              <a:avLst/>
              <a:gdLst/>
              <a:ahLst/>
              <a:cxnLst/>
              <a:rect l="l" t="t" r="r" b="b"/>
              <a:pathLst>
                <a:path w="34203" h="20372" extrusionOk="0">
                  <a:moveTo>
                    <a:pt x="33886" y="1"/>
                  </a:moveTo>
                  <a:cubicBezTo>
                    <a:pt x="33815" y="1"/>
                    <a:pt x="33744" y="25"/>
                    <a:pt x="33696" y="72"/>
                  </a:cubicBezTo>
                  <a:lnTo>
                    <a:pt x="23214" y="10586"/>
                  </a:lnTo>
                  <a:lnTo>
                    <a:pt x="9533" y="10586"/>
                  </a:lnTo>
                  <a:cubicBezTo>
                    <a:pt x="9469" y="10586"/>
                    <a:pt x="9374" y="10618"/>
                    <a:pt x="9343" y="10650"/>
                  </a:cubicBezTo>
                  <a:lnTo>
                    <a:pt x="95" y="19897"/>
                  </a:lnTo>
                  <a:cubicBezTo>
                    <a:pt x="0" y="19992"/>
                    <a:pt x="0" y="20182"/>
                    <a:pt x="95" y="20277"/>
                  </a:cubicBezTo>
                  <a:cubicBezTo>
                    <a:pt x="159" y="20340"/>
                    <a:pt x="222" y="20372"/>
                    <a:pt x="285" y="20372"/>
                  </a:cubicBezTo>
                  <a:cubicBezTo>
                    <a:pt x="380" y="20372"/>
                    <a:pt x="444" y="20340"/>
                    <a:pt x="507" y="20277"/>
                  </a:cubicBezTo>
                  <a:lnTo>
                    <a:pt x="9659" y="11125"/>
                  </a:lnTo>
                  <a:lnTo>
                    <a:pt x="23309" y="11125"/>
                  </a:lnTo>
                  <a:cubicBezTo>
                    <a:pt x="23404" y="11125"/>
                    <a:pt x="23467" y="11093"/>
                    <a:pt x="23499" y="11061"/>
                  </a:cubicBezTo>
                  <a:lnTo>
                    <a:pt x="34076" y="484"/>
                  </a:lnTo>
                  <a:cubicBezTo>
                    <a:pt x="34203" y="357"/>
                    <a:pt x="34203" y="199"/>
                    <a:pt x="34076" y="72"/>
                  </a:cubicBezTo>
                  <a:cubicBezTo>
                    <a:pt x="34029" y="25"/>
                    <a:pt x="33957" y="1"/>
                    <a:pt x="338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5" name="Google Shape;5005;p42"/>
            <p:cNvSpPr/>
            <p:nvPr/>
          </p:nvSpPr>
          <p:spPr>
            <a:xfrm>
              <a:off x="4283825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9999" y="1"/>
                  </a:moveTo>
                  <a:cubicBezTo>
                    <a:pt x="39928" y="1"/>
                    <a:pt x="39856" y="25"/>
                    <a:pt x="39809" y="72"/>
                  </a:cubicBezTo>
                  <a:lnTo>
                    <a:pt x="23658" y="16223"/>
                  </a:lnTo>
                  <a:lnTo>
                    <a:pt x="10863" y="16223"/>
                  </a:lnTo>
                  <a:cubicBezTo>
                    <a:pt x="10768" y="16223"/>
                    <a:pt x="10705" y="16255"/>
                    <a:pt x="10673" y="16318"/>
                  </a:cubicBezTo>
                  <a:lnTo>
                    <a:pt x="128" y="26832"/>
                  </a:lnTo>
                  <a:cubicBezTo>
                    <a:pt x="1" y="26959"/>
                    <a:pt x="1" y="27117"/>
                    <a:pt x="128" y="27244"/>
                  </a:cubicBezTo>
                  <a:cubicBezTo>
                    <a:pt x="191" y="27276"/>
                    <a:pt x="254" y="27307"/>
                    <a:pt x="318" y="27307"/>
                  </a:cubicBezTo>
                  <a:cubicBezTo>
                    <a:pt x="381" y="27307"/>
                    <a:pt x="476" y="27276"/>
                    <a:pt x="508" y="27244"/>
                  </a:cubicBezTo>
                  <a:lnTo>
                    <a:pt x="10958" y="16793"/>
                  </a:lnTo>
                  <a:lnTo>
                    <a:pt x="23784" y="16793"/>
                  </a:lnTo>
                  <a:cubicBezTo>
                    <a:pt x="23848" y="16793"/>
                    <a:pt x="23911" y="16762"/>
                    <a:pt x="23974" y="16698"/>
                  </a:cubicBezTo>
                  <a:lnTo>
                    <a:pt x="40189" y="484"/>
                  </a:lnTo>
                  <a:cubicBezTo>
                    <a:pt x="40316" y="357"/>
                    <a:pt x="40316" y="199"/>
                    <a:pt x="40189" y="72"/>
                  </a:cubicBezTo>
                  <a:cubicBezTo>
                    <a:pt x="40141" y="25"/>
                    <a:pt x="40070" y="1"/>
                    <a:pt x="399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6" name="Google Shape;5006;p42"/>
            <p:cNvSpPr/>
            <p:nvPr/>
          </p:nvSpPr>
          <p:spPr>
            <a:xfrm>
              <a:off x="4309175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lnTo>
                    <a:pt x="6271" y="571"/>
                  </a:lnTo>
                  <a:lnTo>
                    <a:pt x="20427" y="13049"/>
                  </a:lnTo>
                  <a:cubicBezTo>
                    <a:pt x="20490" y="13112"/>
                    <a:pt x="20554" y="13112"/>
                    <a:pt x="20617" y="13112"/>
                  </a:cubicBezTo>
                  <a:lnTo>
                    <a:pt x="38193" y="13112"/>
                  </a:lnTo>
                  <a:cubicBezTo>
                    <a:pt x="38352" y="13112"/>
                    <a:pt x="38478" y="12985"/>
                    <a:pt x="38478" y="12827"/>
                  </a:cubicBezTo>
                  <a:cubicBezTo>
                    <a:pt x="38478" y="12669"/>
                    <a:pt x="38352" y="12574"/>
                    <a:pt x="38193" y="12574"/>
                  </a:cubicBezTo>
                  <a:lnTo>
                    <a:pt x="20744" y="12574"/>
                  </a:lnTo>
                  <a:lnTo>
                    <a:pt x="6588" y="64"/>
                  </a:lnTo>
                  <a:cubicBezTo>
                    <a:pt x="6524" y="33"/>
                    <a:pt x="6461" y="1"/>
                    <a:pt x="63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7" name="Google Shape;5007;p42"/>
            <p:cNvSpPr/>
            <p:nvPr/>
          </p:nvSpPr>
          <p:spPr>
            <a:xfrm>
              <a:off x="4279075" y="2842025"/>
              <a:ext cx="380850" cy="197975"/>
            </a:xfrm>
            <a:custGeom>
              <a:avLst/>
              <a:gdLst/>
              <a:ahLst/>
              <a:cxnLst/>
              <a:rect l="l" t="t" r="r" b="b"/>
              <a:pathLst>
                <a:path w="15234" h="7919" extrusionOk="0">
                  <a:moveTo>
                    <a:pt x="14917" y="1"/>
                  </a:moveTo>
                  <a:cubicBezTo>
                    <a:pt x="14846" y="1"/>
                    <a:pt x="14775" y="33"/>
                    <a:pt x="14727" y="96"/>
                  </a:cubicBezTo>
                  <a:lnTo>
                    <a:pt x="7443" y="7348"/>
                  </a:lnTo>
                  <a:lnTo>
                    <a:pt x="286" y="7348"/>
                  </a:lnTo>
                  <a:cubicBezTo>
                    <a:pt x="128" y="7348"/>
                    <a:pt x="1" y="7475"/>
                    <a:pt x="1" y="7633"/>
                  </a:cubicBezTo>
                  <a:cubicBezTo>
                    <a:pt x="1" y="7792"/>
                    <a:pt x="128" y="7918"/>
                    <a:pt x="286" y="7918"/>
                  </a:cubicBezTo>
                  <a:lnTo>
                    <a:pt x="7570" y="7918"/>
                  </a:lnTo>
                  <a:cubicBezTo>
                    <a:pt x="7633" y="7918"/>
                    <a:pt x="7697" y="7887"/>
                    <a:pt x="7760" y="7823"/>
                  </a:cubicBezTo>
                  <a:lnTo>
                    <a:pt x="15107" y="476"/>
                  </a:lnTo>
                  <a:cubicBezTo>
                    <a:pt x="15234" y="381"/>
                    <a:pt x="15234" y="191"/>
                    <a:pt x="15107" y="96"/>
                  </a:cubicBezTo>
                  <a:cubicBezTo>
                    <a:pt x="15060" y="33"/>
                    <a:pt x="14988" y="1"/>
                    <a:pt x="149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8" name="Google Shape;5008;p42"/>
            <p:cNvSpPr/>
            <p:nvPr/>
          </p:nvSpPr>
          <p:spPr>
            <a:xfrm>
              <a:off x="3419275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6778" y="1"/>
                  </a:moveTo>
                  <a:cubicBezTo>
                    <a:pt x="6619" y="1"/>
                    <a:pt x="6492" y="128"/>
                    <a:pt x="6492" y="286"/>
                  </a:cubicBezTo>
                  <a:lnTo>
                    <a:pt x="6492" y="15804"/>
                  </a:lnTo>
                  <a:lnTo>
                    <a:pt x="95" y="22201"/>
                  </a:lnTo>
                  <a:cubicBezTo>
                    <a:pt x="32" y="22264"/>
                    <a:pt x="0" y="22328"/>
                    <a:pt x="0" y="22391"/>
                  </a:cubicBezTo>
                  <a:lnTo>
                    <a:pt x="0" y="39935"/>
                  </a:lnTo>
                  <a:cubicBezTo>
                    <a:pt x="0" y="40094"/>
                    <a:pt x="127" y="40220"/>
                    <a:pt x="285" y="40220"/>
                  </a:cubicBezTo>
                  <a:cubicBezTo>
                    <a:pt x="444" y="40220"/>
                    <a:pt x="570" y="40094"/>
                    <a:pt x="570" y="39935"/>
                  </a:cubicBezTo>
                  <a:lnTo>
                    <a:pt x="570" y="22518"/>
                  </a:lnTo>
                  <a:lnTo>
                    <a:pt x="6968" y="16120"/>
                  </a:lnTo>
                  <a:cubicBezTo>
                    <a:pt x="7031" y="16057"/>
                    <a:pt x="7063" y="15994"/>
                    <a:pt x="7063" y="15899"/>
                  </a:cubicBezTo>
                  <a:lnTo>
                    <a:pt x="7063" y="286"/>
                  </a:lnTo>
                  <a:cubicBezTo>
                    <a:pt x="7063" y="128"/>
                    <a:pt x="6936" y="1"/>
                    <a:pt x="67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9" name="Google Shape;5009;p42"/>
            <p:cNvSpPr/>
            <p:nvPr/>
          </p:nvSpPr>
          <p:spPr>
            <a:xfrm>
              <a:off x="3582375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4339" y="1"/>
                  </a:moveTo>
                  <a:cubicBezTo>
                    <a:pt x="4180" y="1"/>
                    <a:pt x="4054" y="127"/>
                    <a:pt x="4054" y="254"/>
                  </a:cubicBezTo>
                  <a:lnTo>
                    <a:pt x="4054" y="22327"/>
                  </a:lnTo>
                  <a:lnTo>
                    <a:pt x="95" y="26286"/>
                  </a:lnTo>
                  <a:cubicBezTo>
                    <a:pt x="32" y="26349"/>
                    <a:pt x="0" y="26412"/>
                    <a:pt x="0" y="26476"/>
                  </a:cubicBezTo>
                  <a:lnTo>
                    <a:pt x="0" y="33475"/>
                  </a:lnTo>
                  <a:cubicBezTo>
                    <a:pt x="0" y="33633"/>
                    <a:pt x="127" y="33760"/>
                    <a:pt x="285" y="33760"/>
                  </a:cubicBezTo>
                  <a:cubicBezTo>
                    <a:pt x="444" y="33760"/>
                    <a:pt x="570" y="33633"/>
                    <a:pt x="570" y="33475"/>
                  </a:cubicBezTo>
                  <a:lnTo>
                    <a:pt x="570" y="26602"/>
                  </a:lnTo>
                  <a:lnTo>
                    <a:pt x="4529" y="22644"/>
                  </a:lnTo>
                  <a:cubicBezTo>
                    <a:pt x="4592" y="22612"/>
                    <a:pt x="4592" y="22517"/>
                    <a:pt x="4592" y="22454"/>
                  </a:cubicBezTo>
                  <a:lnTo>
                    <a:pt x="4592" y="254"/>
                  </a:lnTo>
                  <a:cubicBezTo>
                    <a:pt x="4592" y="127"/>
                    <a:pt x="4465" y="1"/>
                    <a:pt x="433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0" name="Google Shape;5010;p42"/>
            <p:cNvSpPr/>
            <p:nvPr/>
          </p:nvSpPr>
          <p:spPr>
            <a:xfrm>
              <a:off x="2378950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6990" y="1"/>
                  </a:moveTo>
                  <a:cubicBezTo>
                    <a:pt x="36918" y="1"/>
                    <a:pt x="36847" y="33"/>
                    <a:pt x="36800" y="96"/>
                  </a:cubicBezTo>
                  <a:lnTo>
                    <a:pt x="27996" y="8900"/>
                  </a:lnTo>
                  <a:lnTo>
                    <a:pt x="13650" y="8900"/>
                  </a:lnTo>
                  <a:cubicBezTo>
                    <a:pt x="13555" y="8900"/>
                    <a:pt x="13491" y="8932"/>
                    <a:pt x="13460" y="8995"/>
                  </a:cubicBezTo>
                  <a:lnTo>
                    <a:pt x="127" y="22327"/>
                  </a:lnTo>
                  <a:cubicBezTo>
                    <a:pt x="0" y="22422"/>
                    <a:pt x="0" y="22613"/>
                    <a:pt x="127" y="22708"/>
                  </a:cubicBezTo>
                  <a:cubicBezTo>
                    <a:pt x="159" y="22771"/>
                    <a:pt x="254" y="22803"/>
                    <a:pt x="317" y="22803"/>
                  </a:cubicBezTo>
                  <a:cubicBezTo>
                    <a:pt x="380" y="22803"/>
                    <a:pt x="444" y="22771"/>
                    <a:pt x="507" y="22708"/>
                  </a:cubicBezTo>
                  <a:lnTo>
                    <a:pt x="13745" y="9470"/>
                  </a:lnTo>
                  <a:lnTo>
                    <a:pt x="28091" y="9470"/>
                  </a:lnTo>
                  <a:cubicBezTo>
                    <a:pt x="28154" y="9470"/>
                    <a:pt x="28249" y="9438"/>
                    <a:pt x="28281" y="9375"/>
                  </a:cubicBezTo>
                  <a:lnTo>
                    <a:pt x="37180" y="476"/>
                  </a:lnTo>
                  <a:cubicBezTo>
                    <a:pt x="37306" y="381"/>
                    <a:pt x="37306" y="191"/>
                    <a:pt x="37180" y="96"/>
                  </a:cubicBezTo>
                  <a:cubicBezTo>
                    <a:pt x="37132" y="33"/>
                    <a:pt x="37061" y="1"/>
                    <a:pt x="369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1" name="Google Shape;5011;p42"/>
            <p:cNvSpPr/>
            <p:nvPr/>
          </p:nvSpPr>
          <p:spPr>
            <a:xfrm>
              <a:off x="3087525" y="3427125"/>
              <a:ext cx="281100" cy="635775"/>
            </a:xfrm>
            <a:custGeom>
              <a:avLst/>
              <a:gdLst/>
              <a:ahLst/>
              <a:cxnLst/>
              <a:rect l="l" t="t" r="r" b="b"/>
              <a:pathLst>
                <a:path w="11244" h="25431" extrusionOk="0">
                  <a:moveTo>
                    <a:pt x="10958" y="0"/>
                  </a:moveTo>
                  <a:cubicBezTo>
                    <a:pt x="10800" y="0"/>
                    <a:pt x="10673" y="127"/>
                    <a:pt x="10673" y="254"/>
                  </a:cubicBezTo>
                  <a:lnTo>
                    <a:pt x="10673" y="17291"/>
                  </a:lnTo>
                  <a:lnTo>
                    <a:pt x="159" y="24924"/>
                  </a:lnTo>
                  <a:cubicBezTo>
                    <a:pt x="33" y="24987"/>
                    <a:pt x="1" y="25177"/>
                    <a:pt x="96" y="25304"/>
                  </a:cubicBezTo>
                  <a:cubicBezTo>
                    <a:pt x="159" y="25367"/>
                    <a:pt x="254" y="25430"/>
                    <a:pt x="318" y="25430"/>
                  </a:cubicBezTo>
                  <a:cubicBezTo>
                    <a:pt x="381" y="25430"/>
                    <a:pt x="444" y="25399"/>
                    <a:pt x="508" y="25367"/>
                  </a:cubicBezTo>
                  <a:lnTo>
                    <a:pt x="11117" y="17640"/>
                  </a:lnTo>
                  <a:cubicBezTo>
                    <a:pt x="11212" y="17608"/>
                    <a:pt x="11244" y="17513"/>
                    <a:pt x="11244" y="17418"/>
                  </a:cubicBezTo>
                  <a:lnTo>
                    <a:pt x="11244" y="254"/>
                  </a:lnTo>
                  <a:cubicBezTo>
                    <a:pt x="11244" y="127"/>
                    <a:pt x="11117" y="0"/>
                    <a:pt x="109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2" name="Google Shape;5012;p42"/>
            <p:cNvSpPr/>
            <p:nvPr/>
          </p:nvSpPr>
          <p:spPr>
            <a:xfrm>
              <a:off x="3548325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1117"/>
                  </a:lnTo>
                  <a:cubicBezTo>
                    <a:pt x="0" y="11180"/>
                    <a:pt x="32" y="11243"/>
                    <a:pt x="64" y="11307"/>
                  </a:cubicBezTo>
                  <a:lnTo>
                    <a:pt x="5416" y="16627"/>
                  </a:lnTo>
                  <a:lnTo>
                    <a:pt x="5416" y="34172"/>
                  </a:lnTo>
                  <a:cubicBezTo>
                    <a:pt x="5416" y="34330"/>
                    <a:pt x="5542" y="34457"/>
                    <a:pt x="5669" y="34457"/>
                  </a:cubicBezTo>
                  <a:cubicBezTo>
                    <a:pt x="5827" y="34457"/>
                    <a:pt x="5954" y="34330"/>
                    <a:pt x="5954" y="34172"/>
                  </a:cubicBezTo>
                  <a:lnTo>
                    <a:pt x="5954" y="16500"/>
                  </a:lnTo>
                  <a:cubicBezTo>
                    <a:pt x="5954" y="16437"/>
                    <a:pt x="5922" y="16374"/>
                    <a:pt x="5891" y="16310"/>
                  </a:cubicBezTo>
                  <a:lnTo>
                    <a:pt x="570" y="10990"/>
                  </a:lnTo>
                  <a:lnTo>
                    <a:pt x="570" y="286"/>
                  </a:lnTo>
                  <a:cubicBezTo>
                    <a:pt x="570" y="128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3" name="Google Shape;5013;p42"/>
            <p:cNvSpPr/>
            <p:nvPr/>
          </p:nvSpPr>
          <p:spPr>
            <a:xfrm>
              <a:off x="302182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313" y="0"/>
                  </a:moveTo>
                  <a:cubicBezTo>
                    <a:pt x="238" y="0"/>
                    <a:pt x="159" y="32"/>
                    <a:pt x="95" y="95"/>
                  </a:cubicBezTo>
                  <a:cubicBezTo>
                    <a:pt x="0" y="190"/>
                    <a:pt x="0" y="380"/>
                    <a:pt x="95" y="475"/>
                  </a:cubicBezTo>
                  <a:lnTo>
                    <a:pt x="13301" y="13681"/>
                  </a:lnTo>
                  <a:lnTo>
                    <a:pt x="13301" y="26349"/>
                  </a:lnTo>
                  <a:cubicBezTo>
                    <a:pt x="13301" y="26507"/>
                    <a:pt x="13428" y="26634"/>
                    <a:pt x="13586" y="26634"/>
                  </a:cubicBezTo>
                  <a:cubicBezTo>
                    <a:pt x="13745" y="26634"/>
                    <a:pt x="13872" y="26507"/>
                    <a:pt x="13872" y="26349"/>
                  </a:cubicBezTo>
                  <a:lnTo>
                    <a:pt x="13872" y="13586"/>
                  </a:lnTo>
                  <a:cubicBezTo>
                    <a:pt x="13872" y="13491"/>
                    <a:pt x="13840" y="13428"/>
                    <a:pt x="13776" y="13365"/>
                  </a:cubicBezTo>
                  <a:lnTo>
                    <a:pt x="507" y="95"/>
                  </a:lnTo>
                  <a:cubicBezTo>
                    <a:pt x="460" y="32"/>
                    <a:pt x="388" y="0"/>
                    <a:pt x="31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4" name="Google Shape;5014;p42"/>
            <p:cNvSpPr/>
            <p:nvPr/>
          </p:nvSpPr>
          <p:spPr>
            <a:xfrm>
              <a:off x="2421700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65" y="1"/>
                    <a:pt x="0" y="634"/>
                    <a:pt x="0" y="1426"/>
                  </a:cubicBezTo>
                  <a:cubicBezTo>
                    <a:pt x="0" y="2186"/>
                    <a:pt x="665" y="2851"/>
                    <a:pt x="1425" y="2851"/>
                  </a:cubicBezTo>
                  <a:cubicBezTo>
                    <a:pt x="2217" y="2851"/>
                    <a:pt x="2851" y="2186"/>
                    <a:pt x="2851" y="1426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5" name="Google Shape;5015;p42"/>
            <p:cNvSpPr/>
            <p:nvPr/>
          </p:nvSpPr>
          <p:spPr>
            <a:xfrm>
              <a:off x="2254650" y="2236375"/>
              <a:ext cx="70475" cy="71275"/>
            </a:xfrm>
            <a:custGeom>
              <a:avLst/>
              <a:gdLst/>
              <a:ahLst/>
              <a:cxnLst/>
              <a:rect l="l" t="t" r="r" b="b"/>
              <a:pathLst>
                <a:path w="2819" h="2851" extrusionOk="0">
                  <a:moveTo>
                    <a:pt x="1425" y="570"/>
                  </a:moveTo>
                  <a:cubicBezTo>
                    <a:pt x="1869" y="570"/>
                    <a:pt x="2280" y="950"/>
                    <a:pt x="2280" y="1425"/>
                  </a:cubicBezTo>
                  <a:cubicBezTo>
                    <a:pt x="2280" y="1900"/>
                    <a:pt x="1869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65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19" y="2217"/>
                    <a:pt x="2819" y="1425"/>
                  </a:cubicBezTo>
                  <a:cubicBezTo>
                    <a:pt x="2819" y="665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6" name="Google Shape;5016;p42"/>
            <p:cNvSpPr/>
            <p:nvPr/>
          </p:nvSpPr>
          <p:spPr>
            <a:xfrm>
              <a:off x="3519825" y="182072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0"/>
                  </a:moveTo>
                  <a:cubicBezTo>
                    <a:pt x="1900" y="570"/>
                    <a:pt x="2280" y="950"/>
                    <a:pt x="2280" y="1425"/>
                  </a:cubicBezTo>
                  <a:cubicBezTo>
                    <a:pt x="2280" y="1900"/>
                    <a:pt x="1900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51" y="2217"/>
                    <a:pt x="2851" y="1425"/>
                  </a:cubicBezTo>
                  <a:cubicBezTo>
                    <a:pt x="2851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7" name="Google Shape;5017;p42"/>
            <p:cNvSpPr/>
            <p:nvPr/>
          </p:nvSpPr>
          <p:spPr>
            <a:xfrm>
              <a:off x="3371775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2892775" y="2792150"/>
              <a:ext cx="70475" cy="71300"/>
            </a:xfrm>
            <a:custGeom>
              <a:avLst/>
              <a:gdLst/>
              <a:ahLst/>
              <a:cxnLst/>
              <a:rect l="l" t="t" r="r" b="b"/>
              <a:pathLst>
                <a:path w="2819" h="2852" extrusionOk="0">
                  <a:moveTo>
                    <a:pt x="1425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8"/>
                    <a:pt x="634" y="2851"/>
                    <a:pt x="1425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2268900" y="3606050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25" y="539"/>
                  </a:moveTo>
                  <a:cubicBezTo>
                    <a:pt x="1900" y="539"/>
                    <a:pt x="2280" y="951"/>
                    <a:pt x="2280" y="1394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4"/>
                  </a:cubicBezTo>
                  <a:cubicBezTo>
                    <a:pt x="570" y="951"/>
                    <a:pt x="950" y="539"/>
                    <a:pt x="1425" y="539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185" y="2819"/>
                    <a:pt x="2819" y="2186"/>
                    <a:pt x="2819" y="1394"/>
                  </a:cubicBezTo>
                  <a:cubicBezTo>
                    <a:pt x="2819" y="634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0" name="Google Shape;5020;p42"/>
            <p:cNvSpPr/>
            <p:nvPr/>
          </p:nvSpPr>
          <p:spPr>
            <a:xfrm>
              <a:off x="232272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7" y="2851"/>
                    <a:pt x="2851" y="2218"/>
                    <a:pt x="2851" y="1426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1" name="Google Shape;5021;p42"/>
            <p:cNvSpPr/>
            <p:nvPr/>
          </p:nvSpPr>
          <p:spPr>
            <a:xfrm>
              <a:off x="3391550" y="44175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8"/>
                  </a:moveTo>
                  <a:cubicBezTo>
                    <a:pt x="1869" y="538"/>
                    <a:pt x="2249" y="918"/>
                    <a:pt x="2249" y="1393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19" y="2249"/>
                    <a:pt x="539" y="1869"/>
                    <a:pt x="539" y="1393"/>
                  </a:cubicBezTo>
                  <a:cubicBezTo>
                    <a:pt x="539" y="918"/>
                    <a:pt x="919" y="538"/>
                    <a:pt x="1394" y="538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393"/>
                  </a:cubicBezTo>
                  <a:cubicBezTo>
                    <a:pt x="1" y="2185"/>
                    <a:pt x="634" y="2819"/>
                    <a:pt x="1394" y="2819"/>
                  </a:cubicBezTo>
                  <a:cubicBezTo>
                    <a:pt x="2186" y="2819"/>
                    <a:pt x="2819" y="2185"/>
                    <a:pt x="2819" y="1393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2" name="Google Shape;5022;p42"/>
            <p:cNvSpPr/>
            <p:nvPr/>
          </p:nvSpPr>
          <p:spPr>
            <a:xfrm>
              <a:off x="3554650" y="43399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19" y="2281"/>
                    <a:pt x="539" y="1901"/>
                    <a:pt x="539" y="1426"/>
                  </a:cubicBezTo>
                  <a:cubicBezTo>
                    <a:pt x="539" y="951"/>
                    <a:pt x="919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7"/>
                    <a:pt x="634" y="2851"/>
                    <a:pt x="1394" y="2851"/>
                  </a:cubicBezTo>
                  <a:cubicBezTo>
                    <a:pt x="2186" y="2851"/>
                    <a:pt x="2819" y="2217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3" name="Google Shape;5023;p42"/>
            <p:cNvSpPr/>
            <p:nvPr/>
          </p:nvSpPr>
          <p:spPr>
            <a:xfrm>
              <a:off x="3420850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317" y="0"/>
                  </a:moveTo>
                  <a:cubicBezTo>
                    <a:pt x="246" y="0"/>
                    <a:pt x="175" y="32"/>
                    <a:pt x="127" y="95"/>
                  </a:cubicBezTo>
                  <a:cubicBezTo>
                    <a:pt x="1" y="190"/>
                    <a:pt x="1" y="380"/>
                    <a:pt x="127" y="475"/>
                  </a:cubicBezTo>
                  <a:lnTo>
                    <a:pt x="6208" y="6587"/>
                  </a:lnTo>
                  <a:lnTo>
                    <a:pt x="6208" y="17545"/>
                  </a:lnTo>
                  <a:cubicBezTo>
                    <a:pt x="6208" y="17703"/>
                    <a:pt x="6334" y="17830"/>
                    <a:pt x="6493" y="17830"/>
                  </a:cubicBezTo>
                  <a:cubicBezTo>
                    <a:pt x="6651" y="17830"/>
                    <a:pt x="6778" y="17703"/>
                    <a:pt x="6778" y="17545"/>
                  </a:cubicBezTo>
                  <a:lnTo>
                    <a:pt x="6778" y="6461"/>
                  </a:lnTo>
                  <a:cubicBezTo>
                    <a:pt x="6778" y="6397"/>
                    <a:pt x="6746" y="6334"/>
                    <a:pt x="6715" y="6271"/>
                  </a:cubicBezTo>
                  <a:lnTo>
                    <a:pt x="507" y="95"/>
                  </a:lnTo>
                  <a:cubicBezTo>
                    <a:pt x="460" y="32"/>
                    <a:pt x="389" y="0"/>
                    <a:pt x="3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4" name="Google Shape;5024;p42"/>
            <p:cNvSpPr/>
            <p:nvPr/>
          </p:nvSpPr>
          <p:spPr>
            <a:xfrm>
              <a:off x="2468400" y="2294750"/>
              <a:ext cx="855100" cy="509300"/>
            </a:xfrm>
            <a:custGeom>
              <a:avLst/>
              <a:gdLst/>
              <a:ahLst/>
              <a:cxnLst/>
              <a:rect l="l" t="t" r="r" b="b"/>
              <a:pathLst>
                <a:path w="34204" h="20372" extrusionOk="0">
                  <a:moveTo>
                    <a:pt x="317" y="1"/>
                  </a:moveTo>
                  <a:cubicBezTo>
                    <a:pt x="246" y="1"/>
                    <a:pt x="175" y="25"/>
                    <a:pt x="127" y="72"/>
                  </a:cubicBezTo>
                  <a:cubicBezTo>
                    <a:pt x="1" y="199"/>
                    <a:pt x="1" y="357"/>
                    <a:pt x="127" y="484"/>
                  </a:cubicBezTo>
                  <a:lnTo>
                    <a:pt x="10705" y="11061"/>
                  </a:lnTo>
                  <a:cubicBezTo>
                    <a:pt x="10737" y="11125"/>
                    <a:pt x="10800" y="11125"/>
                    <a:pt x="10895" y="11125"/>
                  </a:cubicBezTo>
                  <a:lnTo>
                    <a:pt x="24544" y="11125"/>
                  </a:lnTo>
                  <a:lnTo>
                    <a:pt x="33697" y="20277"/>
                  </a:lnTo>
                  <a:cubicBezTo>
                    <a:pt x="33760" y="20340"/>
                    <a:pt x="33823" y="20372"/>
                    <a:pt x="33918" y="20372"/>
                  </a:cubicBezTo>
                  <a:cubicBezTo>
                    <a:pt x="33982" y="20372"/>
                    <a:pt x="34045" y="20340"/>
                    <a:pt x="34108" y="20277"/>
                  </a:cubicBezTo>
                  <a:cubicBezTo>
                    <a:pt x="34203" y="20182"/>
                    <a:pt x="34203" y="19992"/>
                    <a:pt x="34108" y="19897"/>
                  </a:cubicBezTo>
                  <a:lnTo>
                    <a:pt x="24861" y="10650"/>
                  </a:lnTo>
                  <a:cubicBezTo>
                    <a:pt x="24829" y="10586"/>
                    <a:pt x="24734" y="10586"/>
                    <a:pt x="24671" y="10586"/>
                  </a:cubicBezTo>
                  <a:lnTo>
                    <a:pt x="10990" y="10586"/>
                  </a:lnTo>
                  <a:lnTo>
                    <a:pt x="507" y="72"/>
                  </a:lnTo>
                  <a:cubicBezTo>
                    <a:pt x="460" y="25"/>
                    <a:pt x="389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5" name="Google Shape;5025;p42"/>
            <p:cNvSpPr/>
            <p:nvPr/>
          </p:nvSpPr>
          <p:spPr>
            <a:xfrm>
              <a:off x="2310050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18" y="1"/>
                  </a:moveTo>
                  <a:cubicBezTo>
                    <a:pt x="246" y="1"/>
                    <a:pt x="175" y="25"/>
                    <a:pt x="128" y="72"/>
                  </a:cubicBezTo>
                  <a:cubicBezTo>
                    <a:pt x="1" y="199"/>
                    <a:pt x="1" y="357"/>
                    <a:pt x="128" y="484"/>
                  </a:cubicBezTo>
                  <a:lnTo>
                    <a:pt x="16342" y="16698"/>
                  </a:lnTo>
                  <a:cubicBezTo>
                    <a:pt x="16406" y="16762"/>
                    <a:pt x="16469" y="16793"/>
                    <a:pt x="16532" y="16793"/>
                  </a:cubicBezTo>
                  <a:lnTo>
                    <a:pt x="29358" y="16793"/>
                  </a:lnTo>
                  <a:lnTo>
                    <a:pt x="39809" y="27244"/>
                  </a:lnTo>
                  <a:cubicBezTo>
                    <a:pt x="39841" y="27276"/>
                    <a:pt x="39936" y="27307"/>
                    <a:pt x="39999" y="27307"/>
                  </a:cubicBezTo>
                  <a:cubicBezTo>
                    <a:pt x="40062" y="27307"/>
                    <a:pt x="40157" y="27276"/>
                    <a:pt x="40189" y="27244"/>
                  </a:cubicBezTo>
                  <a:cubicBezTo>
                    <a:pt x="40316" y="27117"/>
                    <a:pt x="40316" y="26959"/>
                    <a:pt x="40189" y="26832"/>
                  </a:cubicBezTo>
                  <a:lnTo>
                    <a:pt x="29643" y="16287"/>
                  </a:lnTo>
                  <a:cubicBezTo>
                    <a:pt x="29612" y="16255"/>
                    <a:pt x="29548" y="16223"/>
                    <a:pt x="29453" y="16223"/>
                  </a:cubicBezTo>
                  <a:lnTo>
                    <a:pt x="16659" y="16223"/>
                  </a:lnTo>
                  <a:lnTo>
                    <a:pt x="508" y="72"/>
                  </a:lnTo>
                  <a:cubicBezTo>
                    <a:pt x="460" y="25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6" name="Google Shape;5026;p42"/>
            <p:cNvSpPr/>
            <p:nvPr/>
          </p:nvSpPr>
          <p:spPr>
            <a:xfrm>
              <a:off x="2330650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32081" y="1"/>
                  </a:moveTo>
                  <a:cubicBezTo>
                    <a:pt x="32018" y="1"/>
                    <a:pt x="31954" y="33"/>
                    <a:pt x="31923" y="64"/>
                  </a:cubicBezTo>
                  <a:lnTo>
                    <a:pt x="17767" y="12574"/>
                  </a:lnTo>
                  <a:lnTo>
                    <a:pt x="285" y="12574"/>
                  </a:lnTo>
                  <a:cubicBezTo>
                    <a:pt x="127" y="12574"/>
                    <a:pt x="0" y="12700"/>
                    <a:pt x="0" y="12827"/>
                  </a:cubicBezTo>
                  <a:cubicBezTo>
                    <a:pt x="0" y="12985"/>
                    <a:pt x="127" y="13112"/>
                    <a:pt x="285" y="13112"/>
                  </a:cubicBezTo>
                  <a:lnTo>
                    <a:pt x="17862" y="13112"/>
                  </a:lnTo>
                  <a:cubicBezTo>
                    <a:pt x="17925" y="13112"/>
                    <a:pt x="17988" y="13112"/>
                    <a:pt x="18052" y="13049"/>
                  </a:cubicBezTo>
                  <a:lnTo>
                    <a:pt x="32208" y="571"/>
                  </a:lnTo>
                  <a:lnTo>
                    <a:pt x="38193" y="571"/>
                  </a:lnTo>
                  <a:cubicBezTo>
                    <a:pt x="38352" y="571"/>
                    <a:pt x="38478" y="444"/>
                    <a:pt x="38478" y="286"/>
                  </a:cubicBezTo>
                  <a:cubicBezTo>
                    <a:pt x="38478" y="128"/>
                    <a:pt x="38352" y="1"/>
                    <a:pt x="381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7" name="Google Shape;5027;p42"/>
            <p:cNvSpPr/>
            <p:nvPr/>
          </p:nvSpPr>
          <p:spPr>
            <a:xfrm>
              <a:off x="2941850" y="2842025"/>
              <a:ext cx="381650" cy="197975"/>
            </a:xfrm>
            <a:custGeom>
              <a:avLst/>
              <a:gdLst/>
              <a:ahLst/>
              <a:cxnLst/>
              <a:rect l="l" t="t" r="r" b="b"/>
              <a:pathLst>
                <a:path w="15266" h="7919" extrusionOk="0">
                  <a:moveTo>
                    <a:pt x="318" y="1"/>
                  </a:moveTo>
                  <a:cubicBezTo>
                    <a:pt x="246" y="1"/>
                    <a:pt x="175" y="33"/>
                    <a:pt x="128" y="96"/>
                  </a:cubicBezTo>
                  <a:cubicBezTo>
                    <a:pt x="1" y="191"/>
                    <a:pt x="1" y="381"/>
                    <a:pt x="128" y="476"/>
                  </a:cubicBezTo>
                  <a:lnTo>
                    <a:pt x="7475" y="7823"/>
                  </a:lnTo>
                  <a:cubicBezTo>
                    <a:pt x="7538" y="7887"/>
                    <a:pt x="7601" y="7918"/>
                    <a:pt x="7665" y="7918"/>
                  </a:cubicBezTo>
                  <a:lnTo>
                    <a:pt x="14980" y="7918"/>
                  </a:lnTo>
                  <a:cubicBezTo>
                    <a:pt x="15107" y="7918"/>
                    <a:pt x="15265" y="7792"/>
                    <a:pt x="15234" y="7633"/>
                  </a:cubicBezTo>
                  <a:cubicBezTo>
                    <a:pt x="15234" y="7475"/>
                    <a:pt x="15107" y="7348"/>
                    <a:pt x="14980" y="7348"/>
                  </a:cubicBezTo>
                  <a:lnTo>
                    <a:pt x="7791" y="7348"/>
                  </a:lnTo>
                  <a:lnTo>
                    <a:pt x="508" y="96"/>
                  </a:lnTo>
                  <a:cubicBezTo>
                    <a:pt x="460" y="33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8" name="Google Shape;5028;p42"/>
            <p:cNvSpPr/>
            <p:nvPr/>
          </p:nvSpPr>
          <p:spPr>
            <a:xfrm>
              <a:off x="3793750" y="3393075"/>
              <a:ext cx="14275" cy="1086275"/>
            </a:xfrm>
            <a:custGeom>
              <a:avLst/>
              <a:gdLst/>
              <a:ahLst/>
              <a:cxnLst/>
              <a:rect l="l" t="t" r="r" b="b"/>
              <a:pathLst>
                <a:path w="571" h="43451" extrusionOk="0">
                  <a:moveTo>
                    <a:pt x="286" y="1"/>
                  </a:moveTo>
                  <a:cubicBezTo>
                    <a:pt x="127" y="1"/>
                    <a:pt x="1" y="127"/>
                    <a:pt x="1" y="286"/>
                  </a:cubicBezTo>
                  <a:lnTo>
                    <a:pt x="1" y="43165"/>
                  </a:lnTo>
                  <a:cubicBezTo>
                    <a:pt x="1" y="43324"/>
                    <a:pt x="127" y="43450"/>
                    <a:pt x="286" y="43450"/>
                  </a:cubicBezTo>
                  <a:cubicBezTo>
                    <a:pt x="444" y="43450"/>
                    <a:pt x="571" y="43324"/>
                    <a:pt x="571" y="43165"/>
                  </a:cubicBezTo>
                  <a:lnTo>
                    <a:pt x="571" y="286"/>
                  </a:lnTo>
                  <a:cubicBezTo>
                    <a:pt x="571" y="127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9" name="Google Shape;5029;p42"/>
            <p:cNvSpPr/>
            <p:nvPr/>
          </p:nvSpPr>
          <p:spPr>
            <a:xfrm>
              <a:off x="3793750" y="1739950"/>
              <a:ext cx="14275" cy="1064100"/>
            </a:xfrm>
            <a:custGeom>
              <a:avLst/>
              <a:gdLst/>
              <a:ahLst/>
              <a:cxnLst/>
              <a:rect l="l" t="t" r="r" b="b"/>
              <a:pathLst>
                <a:path w="571" h="42564" extrusionOk="0"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42279"/>
                  </a:lnTo>
                  <a:cubicBezTo>
                    <a:pt x="1" y="42437"/>
                    <a:pt x="127" y="42564"/>
                    <a:pt x="286" y="42564"/>
                  </a:cubicBezTo>
                  <a:cubicBezTo>
                    <a:pt x="444" y="42564"/>
                    <a:pt x="571" y="42437"/>
                    <a:pt x="571" y="42279"/>
                  </a:cubicBezTo>
                  <a:lnTo>
                    <a:pt x="571" y="286"/>
                  </a:ln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0" name="Google Shape;5030;p42"/>
            <p:cNvSpPr/>
            <p:nvPr/>
          </p:nvSpPr>
          <p:spPr>
            <a:xfrm>
              <a:off x="3765250" y="1683750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39"/>
                  </a:moveTo>
                  <a:cubicBezTo>
                    <a:pt x="1901" y="539"/>
                    <a:pt x="2281" y="919"/>
                    <a:pt x="2281" y="1394"/>
                  </a:cubicBezTo>
                  <a:cubicBezTo>
                    <a:pt x="2281" y="1869"/>
                    <a:pt x="1901" y="2249"/>
                    <a:pt x="1426" y="2249"/>
                  </a:cubicBezTo>
                  <a:cubicBezTo>
                    <a:pt x="951" y="2249"/>
                    <a:pt x="571" y="1869"/>
                    <a:pt x="571" y="1394"/>
                  </a:cubicBezTo>
                  <a:cubicBezTo>
                    <a:pt x="571" y="919"/>
                    <a:pt x="951" y="539"/>
                    <a:pt x="1426" y="539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8" y="2819"/>
                    <a:pt x="2851" y="2186"/>
                    <a:pt x="2851" y="1394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1" name="Google Shape;5031;p42"/>
            <p:cNvSpPr/>
            <p:nvPr/>
          </p:nvSpPr>
          <p:spPr>
            <a:xfrm>
              <a:off x="3765250" y="44650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70"/>
                  </a:moveTo>
                  <a:cubicBezTo>
                    <a:pt x="1901" y="570"/>
                    <a:pt x="2281" y="950"/>
                    <a:pt x="2281" y="1425"/>
                  </a:cubicBezTo>
                  <a:cubicBezTo>
                    <a:pt x="2281" y="1900"/>
                    <a:pt x="1901" y="2280"/>
                    <a:pt x="1426" y="2280"/>
                  </a:cubicBezTo>
                  <a:cubicBezTo>
                    <a:pt x="951" y="2280"/>
                    <a:pt x="571" y="1900"/>
                    <a:pt x="571" y="1425"/>
                  </a:cubicBezTo>
                  <a:cubicBezTo>
                    <a:pt x="571" y="950"/>
                    <a:pt x="951" y="570"/>
                    <a:pt x="1426" y="570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25"/>
                  </a:cubicBezTo>
                  <a:cubicBezTo>
                    <a:pt x="1" y="2185"/>
                    <a:pt x="634" y="2819"/>
                    <a:pt x="1426" y="2819"/>
                  </a:cubicBezTo>
                  <a:cubicBezTo>
                    <a:pt x="2218" y="2819"/>
                    <a:pt x="2851" y="2185"/>
                    <a:pt x="2851" y="1425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2" name="Google Shape;5032;p42"/>
            <p:cNvSpPr/>
            <p:nvPr/>
          </p:nvSpPr>
          <p:spPr>
            <a:xfrm>
              <a:off x="2278400" y="3860050"/>
              <a:ext cx="691975" cy="652675"/>
            </a:xfrm>
            <a:custGeom>
              <a:avLst/>
              <a:gdLst/>
              <a:ahLst/>
              <a:cxnLst/>
              <a:rect l="l" t="t" r="r" b="b"/>
              <a:pathLst>
                <a:path w="27679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4" y="101"/>
                  </a:cubicBezTo>
                  <a:cubicBezTo>
                    <a:pt x="5099" y="988"/>
                    <a:pt x="0" y="7512"/>
                    <a:pt x="887" y="14669"/>
                  </a:cubicBezTo>
                  <a:cubicBezTo>
                    <a:pt x="1706" y="21253"/>
                    <a:pt x="7339" y="26107"/>
                    <a:pt x="13811" y="26107"/>
                  </a:cubicBezTo>
                  <a:cubicBezTo>
                    <a:pt x="14344" y="26107"/>
                    <a:pt x="14882" y="26074"/>
                    <a:pt x="15423" y="26006"/>
                  </a:cubicBezTo>
                  <a:cubicBezTo>
                    <a:pt x="22580" y="25120"/>
                    <a:pt x="27679" y="18596"/>
                    <a:pt x="26792" y="11470"/>
                  </a:cubicBezTo>
                  <a:cubicBezTo>
                    <a:pt x="25973" y="4857"/>
                    <a:pt x="20340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3" name="Google Shape;5033;p42"/>
            <p:cNvSpPr/>
            <p:nvPr/>
          </p:nvSpPr>
          <p:spPr>
            <a:xfrm>
              <a:off x="2411400" y="3973400"/>
              <a:ext cx="425975" cy="425975"/>
            </a:xfrm>
            <a:custGeom>
              <a:avLst/>
              <a:gdLst/>
              <a:ahLst/>
              <a:cxnLst/>
              <a:rect l="l" t="t" r="r" b="b"/>
              <a:pathLst>
                <a:path w="17039" h="17039" extrusionOk="0">
                  <a:moveTo>
                    <a:pt x="8520" y="1"/>
                  </a:moveTo>
                  <a:cubicBezTo>
                    <a:pt x="3801" y="1"/>
                    <a:pt x="1" y="3801"/>
                    <a:pt x="1" y="8520"/>
                  </a:cubicBezTo>
                  <a:cubicBezTo>
                    <a:pt x="1" y="13238"/>
                    <a:pt x="3801" y="17039"/>
                    <a:pt x="8520" y="17039"/>
                  </a:cubicBezTo>
                  <a:cubicBezTo>
                    <a:pt x="13238" y="17039"/>
                    <a:pt x="17039" y="13238"/>
                    <a:pt x="17039" y="8520"/>
                  </a:cubicBezTo>
                  <a:cubicBezTo>
                    <a:pt x="17039" y="3801"/>
                    <a:pt x="13238" y="1"/>
                    <a:pt x="8520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4" name="Google Shape;5034;p42"/>
            <p:cNvSpPr/>
            <p:nvPr/>
          </p:nvSpPr>
          <p:spPr>
            <a:xfrm>
              <a:off x="2446250" y="4008250"/>
              <a:ext cx="356300" cy="356300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53"/>
                    <a:pt x="3199" y="14251"/>
                    <a:pt x="7126" y="14251"/>
                  </a:cubicBezTo>
                  <a:cubicBezTo>
                    <a:pt x="11053" y="14251"/>
                    <a:pt x="14251" y="11053"/>
                    <a:pt x="14251" y="7126"/>
                  </a:cubicBezTo>
                  <a:cubicBezTo>
                    <a:pt x="14251" y="3199"/>
                    <a:pt x="11053" y="0"/>
                    <a:pt x="712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5" name="Google Shape;5035;p42"/>
            <p:cNvSpPr/>
            <p:nvPr/>
          </p:nvSpPr>
          <p:spPr>
            <a:xfrm>
              <a:off x="2481075" y="4008250"/>
              <a:ext cx="321475" cy="305625"/>
            </a:xfrm>
            <a:custGeom>
              <a:avLst/>
              <a:gdLst/>
              <a:ahLst/>
              <a:cxnLst/>
              <a:rect l="l" t="t" r="r" b="b"/>
              <a:pathLst>
                <a:path w="12859" h="12225" extrusionOk="0">
                  <a:moveTo>
                    <a:pt x="5733" y="0"/>
                  </a:moveTo>
                  <a:cubicBezTo>
                    <a:pt x="3389" y="0"/>
                    <a:pt x="1299" y="1140"/>
                    <a:pt x="0" y="2914"/>
                  </a:cubicBezTo>
                  <a:cubicBezTo>
                    <a:pt x="1267" y="1647"/>
                    <a:pt x="3041" y="887"/>
                    <a:pt x="4941" y="887"/>
                  </a:cubicBezTo>
                  <a:cubicBezTo>
                    <a:pt x="8899" y="887"/>
                    <a:pt x="12066" y="4086"/>
                    <a:pt x="12066" y="8012"/>
                  </a:cubicBezTo>
                  <a:cubicBezTo>
                    <a:pt x="12066" y="9596"/>
                    <a:pt x="11560" y="11053"/>
                    <a:pt x="10673" y="12224"/>
                  </a:cubicBezTo>
                  <a:cubicBezTo>
                    <a:pt x="12003" y="10926"/>
                    <a:pt x="12858" y="9121"/>
                    <a:pt x="12858" y="7126"/>
                  </a:cubicBezTo>
                  <a:cubicBezTo>
                    <a:pt x="12858" y="3199"/>
                    <a:pt x="9660" y="0"/>
                    <a:pt x="573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6" name="Google Shape;5036;p42"/>
            <p:cNvSpPr/>
            <p:nvPr/>
          </p:nvSpPr>
          <p:spPr>
            <a:xfrm>
              <a:off x="2524625" y="4063675"/>
              <a:ext cx="203500" cy="245450"/>
            </a:xfrm>
            <a:custGeom>
              <a:avLst/>
              <a:gdLst/>
              <a:ahLst/>
              <a:cxnLst/>
              <a:rect l="l" t="t" r="r" b="b"/>
              <a:pathLst>
                <a:path w="8140" h="9818" extrusionOk="0">
                  <a:moveTo>
                    <a:pt x="4522" y="2237"/>
                  </a:moveTo>
                  <a:cubicBezTo>
                    <a:pt x="4852" y="2237"/>
                    <a:pt x="5511" y="2344"/>
                    <a:pt x="5511" y="3199"/>
                  </a:cubicBezTo>
                  <a:cubicBezTo>
                    <a:pt x="5511" y="4117"/>
                    <a:pt x="4719" y="4149"/>
                    <a:pt x="4719" y="4149"/>
                  </a:cubicBezTo>
                  <a:lnTo>
                    <a:pt x="3167" y="4149"/>
                  </a:lnTo>
                  <a:lnTo>
                    <a:pt x="3167" y="2249"/>
                  </a:lnTo>
                  <a:lnTo>
                    <a:pt x="4339" y="2249"/>
                  </a:lnTo>
                  <a:cubicBezTo>
                    <a:pt x="4339" y="2249"/>
                    <a:pt x="4412" y="2237"/>
                    <a:pt x="4522" y="2237"/>
                  </a:cubicBezTo>
                  <a:close/>
                  <a:moveTo>
                    <a:pt x="4855" y="5224"/>
                  </a:moveTo>
                  <a:cubicBezTo>
                    <a:pt x="5168" y="5224"/>
                    <a:pt x="6397" y="5296"/>
                    <a:pt x="6397" y="6429"/>
                  </a:cubicBezTo>
                  <a:cubicBezTo>
                    <a:pt x="6397" y="7601"/>
                    <a:pt x="5321" y="7632"/>
                    <a:pt x="5321" y="7632"/>
                  </a:cubicBezTo>
                  <a:lnTo>
                    <a:pt x="3167" y="7632"/>
                  </a:lnTo>
                  <a:lnTo>
                    <a:pt x="3167" y="5225"/>
                  </a:lnTo>
                  <a:lnTo>
                    <a:pt x="4782" y="5225"/>
                  </a:lnTo>
                  <a:cubicBezTo>
                    <a:pt x="4782" y="5225"/>
                    <a:pt x="4809" y="5224"/>
                    <a:pt x="4855" y="5224"/>
                  </a:cubicBezTo>
                  <a:close/>
                  <a:moveTo>
                    <a:pt x="2185" y="0"/>
                  </a:moveTo>
                  <a:lnTo>
                    <a:pt x="2185" y="1172"/>
                  </a:lnTo>
                  <a:lnTo>
                    <a:pt x="0" y="1172"/>
                  </a:lnTo>
                  <a:lnTo>
                    <a:pt x="0" y="2185"/>
                  </a:lnTo>
                  <a:lnTo>
                    <a:pt x="1584" y="2185"/>
                  </a:lnTo>
                  <a:lnTo>
                    <a:pt x="1584" y="7506"/>
                  </a:lnTo>
                  <a:lnTo>
                    <a:pt x="95" y="7506"/>
                  </a:lnTo>
                  <a:lnTo>
                    <a:pt x="95" y="8614"/>
                  </a:lnTo>
                  <a:lnTo>
                    <a:pt x="2185" y="8614"/>
                  </a:lnTo>
                  <a:lnTo>
                    <a:pt x="2185" y="9817"/>
                  </a:lnTo>
                  <a:lnTo>
                    <a:pt x="3136" y="9817"/>
                  </a:lnTo>
                  <a:lnTo>
                    <a:pt x="3136" y="8614"/>
                  </a:lnTo>
                  <a:lnTo>
                    <a:pt x="4022" y="8614"/>
                  </a:lnTo>
                  <a:lnTo>
                    <a:pt x="4022" y="9817"/>
                  </a:lnTo>
                  <a:lnTo>
                    <a:pt x="5004" y="9817"/>
                  </a:lnTo>
                  <a:lnTo>
                    <a:pt x="5004" y="8614"/>
                  </a:lnTo>
                  <a:cubicBezTo>
                    <a:pt x="6112" y="8614"/>
                    <a:pt x="7759" y="8424"/>
                    <a:pt x="7949" y="6619"/>
                  </a:cubicBezTo>
                  <a:cubicBezTo>
                    <a:pt x="8139" y="4782"/>
                    <a:pt x="6777" y="4339"/>
                    <a:pt x="6777" y="4339"/>
                  </a:cubicBezTo>
                  <a:cubicBezTo>
                    <a:pt x="6777" y="4339"/>
                    <a:pt x="7252" y="4117"/>
                    <a:pt x="7252" y="2914"/>
                  </a:cubicBezTo>
                  <a:cubicBezTo>
                    <a:pt x="7252" y="1249"/>
                    <a:pt x="5718" y="1171"/>
                    <a:pt x="5430" y="1171"/>
                  </a:cubicBezTo>
                  <a:cubicBezTo>
                    <a:pt x="5400" y="1171"/>
                    <a:pt x="5384" y="1172"/>
                    <a:pt x="5384" y="1172"/>
                  </a:cubicBezTo>
                  <a:lnTo>
                    <a:pt x="5004" y="1172"/>
                  </a:lnTo>
                  <a:lnTo>
                    <a:pt x="5004" y="0"/>
                  </a:lnTo>
                  <a:lnTo>
                    <a:pt x="4022" y="0"/>
                  </a:lnTo>
                  <a:lnTo>
                    <a:pt x="4022" y="1172"/>
                  </a:lnTo>
                  <a:lnTo>
                    <a:pt x="3136" y="117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7" name="Google Shape;5037;p42"/>
            <p:cNvSpPr/>
            <p:nvPr/>
          </p:nvSpPr>
          <p:spPr>
            <a:xfrm>
              <a:off x="2278400" y="1798400"/>
              <a:ext cx="691975" cy="651900"/>
            </a:xfrm>
            <a:custGeom>
              <a:avLst/>
              <a:gdLst/>
              <a:ahLst/>
              <a:cxnLst/>
              <a:rect l="l" t="t" r="r" b="b"/>
              <a:pathLst>
                <a:path w="27679" h="26076" extrusionOk="0">
                  <a:moveTo>
                    <a:pt x="13851" y="1"/>
                  </a:moveTo>
                  <a:cubicBezTo>
                    <a:pt x="13314" y="1"/>
                    <a:pt x="12771" y="34"/>
                    <a:pt x="12224" y="101"/>
                  </a:cubicBezTo>
                  <a:cubicBezTo>
                    <a:pt x="5099" y="988"/>
                    <a:pt x="0" y="7480"/>
                    <a:pt x="887" y="14637"/>
                  </a:cubicBezTo>
                  <a:cubicBezTo>
                    <a:pt x="1706" y="21248"/>
                    <a:pt x="7334" y="26076"/>
                    <a:pt x="13803" y="26076"/>
                  </a:cubicBezTo>
                  <a:cubicBezTo>
                    <a:pt x="14338" y="26076"/>
                    <a:pt x="14879" y="26043"/>
                    <a:pt x="15423" y="25975"/>
                  </a:cubicBezTo>
                  <a:cubicBezTo>
                    <a:pt x="22580" y="25120"/>
                    <a:pt x="27679" y="18596"/>
                    <a:pt x="26792" y="11439"/>
                  </a:cubicBezTo>
                  <a:cubicBezTo>
                    <a:pt x="25973" y="4828"/>
                    <a:pt x="20345" y="1"/>
                    <a:pt x="1385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8" name="Google Shape;5038;p42"/>
            <p:cNvSpPr/>
            <p:nvPr/>
          </p:nvSpPr>
          <p:spPr>
            <a:xfrm>
              <a:off x="2404275" y="1975900"/>
              <a:ext cx="307225" cy="338075"/>
            </a:xfrm>
            <a:custGeom>
              <a:avLst/>
              <a:gdLst/>
              <a:ahLst/>
              <a:cxnLst/>
              <a:rect l="l" t="t" r="r" b="b"/>
              <a:pathLst>
                <a:path w="12289" h="13523" extrusionOk="0">
                  <a:moveTo>
                    <a:pt x="8583" y="0"/>
                  </a:moveTo>
                  <a:lnTo>
                    <a:pt x="1" y="3072"/>
                  </a:lnTo>
                  <a:lnTo>
                    <a:pt x="3706" y="13523"/>
                  </a:lnTo>
                  <a:lnTo>
                    <a:pt x="12288" y="1048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9" name="Google Shape;5039;p42"/>
            <p:cNvSpPr/>
            <p:nvPr/>
          </p:nvSpPr>
          <p:spPr>
            <a:xfrm>
              <a:off x="2506400" y="1960050"/>
              <a:ext cx="229625" cy="279500"/>
            </a:xfrm>
            <a:custGeom>
              <a:avLst/>
              <a:gdLst/>
              <a:ahLst/>
              <a:cxnLst/>
              <a:rect l="l" t="t" r="r" b="b"/>
              <a:pathLst>
                <a:path w="9185" h="11180" extrusionOk="0">
                  <a:moveTo>
                    <a:pt x="96" y="1"/>
                  </a:moveTo>
                  <a:lnTo>
                    <a:pt x="1" y="11117"/>
                  </a:lnTo>
                  <a:lnTo>
                    <a:pt x="9122" y="11180"/>
                  </a:lnTo>
                  <a:lnTo>
                    <a:pt x="9185" y="6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0" name="Google Shape;5040;p42"/>
            <p:cNvSpPr/>
            <p:nvPr/>
          </p:nvSpPr>
          <p:spPr>
            <a:xfrm>
              <a:off x="2673475" y="2118200"/>
              <a:ext cx="101350" cy="99200"/>
            </a:xfrm>
            <a:custGeom>
              <a:avLst/>
              <a:gdLst/>
              <a:ahLst/>
              <a:cxnLst/>
              <a:rect l="l" t="t" r="r" b="b"/>
              <a:pathLst>
                <a:path w="4054" h="3968" extrusionOk="0">
                  <a:moveTo>
                    <a:pt x="582" y="1"/>
                  </a:moveTo>
                  <a:cubicBezTo>
                    <a:pt x="443" y="1"/>
                    <a:pt x="301" y="56"/>
                    <a:pt x="190" y="167"/>
                  </a:cubicBezTo>
                  <a:cubicBezTo>
                    <a:pt x="0" y="357"/>
                    <a:pt x="0" y="705"/>
                    <a:pt x="190" y="895"/>
                  </a:cubicBezTo>
                  <a:lnTo>
                    <a:pt x="3104" y="3809"/>
                  </a:lnTo>
                  <a:cubicBezTo>
                    <a:pt x="3199" y="3904"/>
                    <a:pt x="3325" y="3967"/>
                    <a:pt x="3484" y="3967"/>
                  </a:cubicBezTo>
                  <a:cubicBezTo>
                    <a:pt x="3610" y="3967"/>
                    <a:pt x="3737" y="3904"/>
                    <a:pt x="3864" y="3809"/>
                  </a:cubicBezTo>
                  <a:cubicBezTo>
                    <a:pt x="4054" y="3587"/>
                    <a:pt x="4054" y="3270"/>
                    <a:pt x="3864" y="3049"/>
                  </a:cubicBezTo>
                  <a:lnTo>
                    <a:pt x="950" y="167"/>
                  </a:lnTo>
                  <a:cubicBezTo>
                    <a:pt x="855" y="56"/>
                    <a:pt x="721" y="1"/>
                    <a:pt x="58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1" name="Google Shape;5041;p42"/>
            <p:cNvSpPr/>
            <p:nvPr/>
          </p:nvSpPr>
          <p:spPr>
            <a:xfrm>
              <a:off x="2714625" y="2159575"/>
              <a:ext cx="132250" cy="126500"/>
            </a:xfrm>
            <a:custGeom>
              <a:avLst/>
              <a:gdLst/>
              <a:ahLst/>
              <a:cxnLst/>
              <a:rect l="l" t="t" r="r" b="b"/>
              <a:pathLst>
                <a:path w="5290" h="5060" extrusionOk="0">
                  <a:moveTo>
                    <a:pt x="1141" y="0"/>
                  </a:moveTo>
                  <a:cubicBezTo>
                    <a:pt x="880" y="0"/>
                    <a:pt x="618" y="95"/>
                    <a:pt x="413" y="285"/>
                  </a:cubicBezTo>
                  <a:cubicBezTo>
                    <a:pt x="1" y="697"/>
                    <a:pt x="1" y="1330"/>
                    <a:pt x="413" y="1742"/>
                  </a:cubicBezTo>
                  <a:lnTo>
                    <a:pt x="3421" y="4751"/>
                  </a:lnTo>
                  <a:cubicBezTo>
                    <a:pt x="3627" y="4957"/>
                    <a:pt x="3896" y="5059"/>
                    <a:pt x="4161" y="5059"/>
                  </a:cubicBezTo>
                  <a:cubicBezTo>
                    <a:pt x="4427" y="5059"/>
                    <a:pt x="4688" y="4957"/>
                    <a:pt x="4878" y="4751"/>
                  </a:cubicBezTo>
                  <a:cubicBezTo>
                    <a:pt x="5290" y="4371"/>
                    <a:pt x="5290" y="3706"/>
                    <a:pt x="4878" y="3326"/>
                  </a:cubicBezTo>
                  <a:lnTo>
                    <a:pt x="1869" y="285"/>
                  </a:lnTo>
                  <a:cubicBezTo>
                    <a:pt x="1663" y="95"/>
                    <a:pt x="1402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2" name="Google Shape;5042;p42"/>
            <p:cNvSpPr/>
            <p:nvPr/>
          </p:nvSpPr>
          <p:spPr>
            <a:xfrm>
              <a:off x="2587175" y="1990150"/>
              <a:ext cx="57800" cy="58600"/>
            </a:xfrm>
            <a:custGeom>
              <a:avLst/>
              <a:gdLst/>
              <a:ahLst/>
              <a:cxnLst/>
              <a:rect l="l" t="t" r="r" b="b"/>
              <a:pathLst>
                <a:path w="2312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72" y="2344"/>
                  </a:cubicBezTo>
                  <a:cubicBezTo>
                    <a:pt x="1805" y="2344"/>
                    <a:pt x="2312" y="1805"/>
                    <a:pt x="2312" y="1172"/>
                  </a:cubicBezTo>
                  <a:cubicBezTo>
                    <a:pt x="2312" y="539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3" name="Google Shape;5043;p42"/>
            <p:cNvSpPr/>
            <p:nvPr/>
          </p:nvSpPr>
          <p:spPr>
            <a:xfrm>
              <a:off x="2563425" y="2046350"/>
              <a:ext cx="105325" cy="74450"/>
            </a:xfrm>
            <a:custGeom>
              <a:avLst/>
              <a:gdLst/>
              <a:ahLst/>
              <a:cxnLst/>
              <a:rect l="l" t="t" r="r" b="b"/>
              <a:pathLst>
                <a:path w="4213" h="2978" extrusionOk="0">
                  <a:moveTo>
                    <a:pt x="1362" y="1"/>
                  </a:moveTo>
                  <a:cubicBezTo>
                    <a:pt x="633" y="1"/>
                    <a:pt x="0" y="602"/>
                    <a:pt x="0" y="1362"/>
                  </a:cubicBezTo>
                  <a:lnTo>
                    <a:pt x="0" y="2978"/>
                  </a:lnTo>
                  <a:lnTo>
                    <a:pt x="4212" y="2978"/>
                  </a:lnTo>
                  <a:lnTo>
                    <a:pt x="4212" y="1362"/>
                  </a:lnTo>
                  <a:cubicBezTo>
                    <a:pt x="4212" y="634"/>
                    <a:pt x="3610" y="1"/>
                    <a:pt x="285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4" name="Google Shape;5044;p42"/>
            <p:cNvSpPr/>
            <p:nvPr/>
          </p:nvSpPr>
          <p:spPr>
            <a:xfrm>
              <a:off x="2534900" y="2167500"/>
              <a:ext cx="165500" cy="12675"/>
            </a:xfrm>
            <a:custGeom>
              <a:avLst/>
              <a:gdLst/>
              <a:ahLst/>
              <a:cxnLst/>
              <a:rect l="l" t="t" r="r" b="b"/>
              <a:pathLst>
                <a:path w="6620" h="507" extrusionOk="0">
                  <a:moveTo>
                    <a:pt x="254" y="0"/>
                  </a:moveTo>
                  <a:cubicBezTo>
                    <a:pt x="128" y="0"/>
                    <a:pt x="1" y="127"/>
                    <a:pt x="1" y="253"/>
                  </a:cubicBezTo>
                  <a:cubicBezTo>
                    <a:pt x="1" y="380"/>
                    <a:pt x="128" y="507"/>
                    <a:pt x="254" y="507"/>
                  </a:cubicBezTo>
                  <a:lnTo>
                    <a:pt x="6366" y="507"/>
                  </a:lnTo>
                  <a:cubicBezTo>
                    <a:pt x="6493" y="507"/>
                    <a:pt x="6620" y="380"/>
                    <a:pt x="6620" y="253"/>
                  </a:cubicBezTo>
                  <a:cubicBezTo>
                    <a:pt x="6620" y="127"/>
                    <a:pt x="6493" y="0"/>
                    <a:pt x="63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5" name="Google Shape;5045;p42"/>
            <p:cNvSpPr/>
            <p:nvPr/>
          </p:nvSpPr>
          <p:spPr>
            <a:xfrm>
              <a:off x="2534900" y="2138975"/>
              <a:ext cx="165500" cy="11925"/>
            </a:xfrm>
            <a:custGeom>
              <a:avLst/>
              <a:gdLst/>
              <a:ahLst/>
              <a:cxnLst/>
              <a:rect l="l" t="t" r="r" b="b"/>
              <a:pathLst>
                <a:path w="6620" h="477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54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6" name="Google Shape;5046;p42"/>
            <p:cNvSpPr/>
            <p:nvPr/>
          </p:nvSpPr>
          <p:spPr>
            <a:xfrm>
              <a:off x="2534900" y="2196775"/>
              <a:ext cx="165500" cy="11900"/>
            </a:xfrm>
            <a:custGeom>
              <a:avLst/>
              <a:gdLst/>
              <a:ahLst/>
              <a:cxnLst/>
              <a:rect l="l" t="t" r="r" b="b"/>
              <a:pathLst>
                <a:path w="6620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22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22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7" name="Google Shape;5047;p42"/>
            <p:cNvSpPr/>
            <p:nvPr/>
          </p:nvSpPr>
          <p:spPr>
            <a:xfrm>
              <a:off x="2479500" y="1934725"/>
              <a:ext cx="265250" cy="241500"/>
            </a:xfrm>
            <a:custGeom>
              <a:avLst/>
              <a:gdLst/>
              <a:ahLst/>
              <a:cxnLst/>
              <a:rect l="l" t="t" r="r" b="b"/>
              <a:pathLst>
                <a:path w="10610" h="9660" extrusionOk="0">
                  <a:moveTo>
                    <a:pt x="5321" y="1077"/>
                  </a:moveTo>
                  <a:cubicBezTo>
                    <a:pt x="6302" y="1077"/>
                    <a:pt x="7252" y="1457"/>
                    <a:pt x="7981" y="2186"/>
                  </a:cubicBezTo>
                  <a:cubicBezTo>
                    <a:pt x="9438" y="3642"/>
                    <a:pt x="9438" y="6049"/>
                    <a:pt x="7981" y="7506"/>
                  </a:cubicBezTo>
                  <a:cubicBezTo>
                    <a:pt x="7252" y="8203"/>
                    <a:pt x="6302" y="8614"/>
                    <a:pt x="5321" y="8614"/>
                  </a:cubicBezTo>
                  <a:cubicBezTo>
                    <a:pt x="4307" y="8614"/>
                    <a:pt x="3357" y="8203"/>
                    <a:pt x="2660" y="7506"/>
                  </a:cubicBezTo>
                  <a:cubicBezTo>
                    <a:pt x="1172" y="6018"/>
                    <a:pt x="1172" y="3642"/>
                    <a:pt x="2660" y="2186"/>
                  </a:cubicBezTo>
                  <a:cubicBezTo>
                    <a:pt x="3357" y="1457"/>
                    <a:pt x="4307" y="1077"/>
                    <a:pt x="5321" y="1077"/>
                  </a:cubicBezTo>
                  <a:close/>
                  <a:moveTo>
                    <a:pt x="5321" y="0"/>
                  </a:moveTo>
                  <a:cubicBezTo>
                    <a:pt x="4022" y="0"/>
                    <a:pt x="2787" y="507"/>
                    <a:pt x="1900" y="1426"/>
                  </a:cubicBezTo>
                  <a:cubicBezTo>
                    <a:pt x="0" y="3294"/>
                    <a:pt x="0" y="6366"/>
                    <a:pt x="1900" y="8266"/>
                  </a:cubicBezTo>
                  <a:cubicBezTo>
                    <a:pt x="2819" y="9153"/>
                    <a:pt x="4022" y="9659"/>
                    <a:pt x="5321" y="9659"/>
                  </a:cubicBezTo>
                  <a:cubicBezTo>
                    <a:pt x="6587" y="9659"/>
                    <a:pt x="7822" y="9153"/>
                    <a:pt x="8709" y="8266"/>
                  </a:cubicBezTo>
                  <a:cubicBezTo>
                    <a:pt x="10609" y="6366"/>
                    <a:pt x="10609" y="3294"/>
                    <a:pt x="8709" y="1426"/>
                  </a:cubicBezTo>
                  <a:cubicBezTo>
                    <a:pt x="7822" y="507"/>
                    <a:pt x="6587" y="0"/>
                    <a:pt x="532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8" name="Google Shape;5048;p42"/>
            <p:cNvSpPr/>
            <p:nvPr/>
          </p:nvSpPr>
          <p:spPr>
            <a:xfrm>
              <a:off x="4634575" y="3860050"/>
              <a:ext cx="691200" cy="652675"/>
            </a:xfrm>
            <a:custGeom>
              <a:avLst/>
              <a:gdLst/>
              <a:ahLst/>
              <a:cxnLst/>
              <a:rect l="l" t="t" r="r" b="b"/>
              <a:pathLst>
                <a:path w="27648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5" y="101"/>
                  </a:cubicBezTo>
                  <a:cubicBezTo>
                    <a:pt x="5067" y="988"/>
                    <a:pt x="0" y="7512"/>
                    <a:pt x="887" y="14669"/>
                  </a:cubicBezTo>
                  <a:cubicBezTo>
                    <a:pt x="1677" y="21253"/>
                    <a:pt x="7307" y="26107"/>
                    <a:pt x="13805" y="26107"/>
                  </a:cubicBezTo>
                  <a:cubicBezTo>
                    <a:pt x="14339" y="26107"/>
                    <a:pt x="14879" y="26074"/>
                    <a:pt x="15423" y="26006"/>
                  </a:cubicBezTo>
                  <a:cubicBezTo>
                    <a:pt x="22580" y="25120"/>
                    <a:pt x="27647" y="18596"/>
                    <a:pt x="26761" y="11470"/>
                  </a:cubicBezTo>
                  <a:cubicBezTo>
                    <a:pt x="25941" y="4857"/>
                    <a:pt x="20336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9" name="Google Shape;5049;p42"/>
            <p:cNvSpPr/>
            <p:nvPr/>
          </p:nvSpPr>
          <p:spPr>
            <a:xfrm>
              <a:off x="4774700" y="3940150"/>
              <a:ext cx="425975" cy="182125"/>
            </a:xfrm>
            <a:custGeom>
              <a:avLst/>
              <a:gdLst/>
              <a:ahLst/>
              <a:cxnLst/>
              <a:rect l="l" t="t" r="r" b="b"/>
              <a:pathLst>
                <a:path w="17039" h="7285" extrusionOk="0">
                  <a:moveTo>
                    <a:pt x="8520" y="1"/>
                  </a:moveTo>
                  <a:lnTo>
                    <a:pt x="1" y="7285"/>
                  </a:lnTo>
                  <a:lnTo>
                    <a:pt x="17039" y="7285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0" name="Google Shape;5050;p42"/>
            <p:cNvSpPr/>
            <p:nvPr/>
          </p:nvSpPr>
          <p:spPr>
            <a:xfrm>
              <a:off x="4877625" y="3994000"/>
              <a:ext cx="220125" cy="94225"/>
            </a:xfrm>
            <a:custGeom>
              <a:avLst/>
              <a:gdLst/>
              <a:ahLst/>
              <a:cxnLst/>
              <a:rect l="l" t="t" r="r" b="b"/>
              <a:pathLst>
                <a:path w="8805" h="3769" extrusionOk="0">
                  <a:moveTo>
                    <a:pt x="4403" y="0"/>
                  </a:moveTo>
                  <a:lnTo>
                    <a:pt x="1" y="3769"/>
                  </a:lnTo>
                  <a:lnTo>
                    <a:pt x="8805" y="3769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1" name="Google Shape;5051;p42"/>
            <p:cNvSpPr/>
            <p:nvPr/>
          </p:nvSpPr>
          <p:spPr>
            <a:xfrm>
              <a:off x="4959975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2" name="Google Shape;5052;p42"/>
            <p:cNvSpPr/>
            <p:nvPr/>
          </p:nvSpPr>
          <p:spPr>
            <a:xfrm>
              <a:off x="485230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3" name="Google Shape;5053;p42"/>
            <p:cNvSpPr/>
            <p:nvPr/>
          </p:nvSpPr>
          <p:spPr>
            <a:xfrm>
              <a:off x="506765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4" name="Google Shape;5054;p42"/>
            <p:cNvSpPr/>
            <p:nvPr/>
          </p:nvSpPr>
          <p:spPr>
            <a:xfrm>
              <a:off x="4819825" y="4292475"/>
              <a:ext cx="334925" cy="37225"/>
            </a:xfrm>
            <a:custGeom>
              <a:avLst/>
              <a:gdLst/>
              <a:ahLst/>
              <a:cxnLst/>
              <a:rect l="l" t="t" r="r" b="b"/>
              <a:pathLst>
                <a:path w="13397" h="1489" extrusionOk="0">
                  <a:moveTo>
                    <a:pt x="1" y="0"/>
                  </a:moveTo>
                  <a:lnTo>
                    <a:pt x="1" y="1489"/>
                  </a:lnTo>
                  <a:lnTo>
                    <a:pt x="13397" y="1489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5" name="Google Shape;5055;p42"/>
            <p:cNvSpPr/>
            <p:nvPr/>
          </p:nvSpPr>
          <p:spPr>
            <a:xfrm>
              <a:off x="4792925" y="4329675"/>
              <a:ext cx="389550" cy="36450"/>
            </a:xfrm>
            <a:custGeom>
              <a:avLst/>
              <a:gdLst/>
              <a:ahLst/>
              <a:cxnLst/>
              <a:rect l="l" t="t" r="r" b="b"/>
              <a:pathLst>
                <a:path w="15582" h="1458" extrusionOk="0">
                  <a:moveTo>
                    <a:pt x="0" y="1"/>
                  </a:moveTo>
                  <a:lnTo>
                    <a:pt x="0" y="1458"/>
                  </a:lnTo>
                  <a:lnTo>
                    <a:pt x="15581" y="1458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6" name="Google Shape;5056;p42"/>
            <p:cNvSpPr/>
            <p:nvPr/>
          </p:nvSpPr>
          <p:spPr>
            <a:xfrm>
              <a:off x="4634575" y="1798400"/>
              <a:ext cx="691200" cy="651900"/>
            </a:xfrm>
            <a:custGeom>
              <a:avLst/>
              <a:gdLst/>
              <a:ahLst/>
              <a:cxnLst/>
              <a:rect l="l" t="t" r="r" b="b"/>
              <a:pathLst>
                <a:path w="27648" h="26076" extrusionOk="0">
                  <a:moveTo>
                    <a:pt x="13850" y="1"/>
                  </a:moveTo>
                  <a:cubicBezTo>
                    <a:pt x="13314" y="1"/>
                    <a:pt x="12771" y="34"/>
                    <a:pt x="12225" y="101"/>
                  </a:cubicBezTo>
                  <a:cubicBezTo>
                    <a:pt x="5067" y="988"/>
                    <a:pt x="0" y="7480"/>
                    <a:pt x="887" y="14637"/>
                  </a:cubicBezTo>
                  <a:cubicBezTo>
                    <a:pt x="1677" y="21248"/>
                    <a:pt x="7303" y="26076"/>
                    <a:pt x="13797" y="26076"/>
                  </a:cubicBezTo>
                  <a:cubicBezTo>
                    <a:pt x="14334" y="26076"/>
                    <a:pt x="14877" y="26043"/>
                    <a:pt x="15423" y="25975"/>
                  </a:cubicBezTo>
                  <a:cubicBezTo>
                    <a:pt x="22580" y="25120"/>
                    <a:pt x="27647" y="18596"/>
                    <a:pt x="26761" y="11439"/>
                  </a:cubicBezTo>
                  <a:cubicBezTo>
                    <a:pt x="25942" y="4828"/>
                    <a:pt x="20341" y="1"/>
                    <a:pt x="13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7" name="Google Shape;5057;p42"/>
            <p:cNvSpPr/>
            <p:nvPr/>
          </p:nvSpPr>
          <p:spPr>
            <a:xfrm>
              <a:off x="4853875" y="22743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8" name="Google Shape;5058;p42"/>
            <p:cNvSpPr/>
            <p:nvPr/>
          </p:nvSpPr>
          <p:spPr>
            <a:xfrm>
              <a:off x="4853875" y="2260900"/>
              <a:ext cx="120375" cy="61800"/>
            </a:xfrm>
            <a:custGeom>
              <a:avLst/>
              <a:gdLst/>
              <a:ahLst/>
              <a:cxnLst/>
              <a:rect l="l" t="t" r="r" b="b"/>
              <a:pathLst>
                <a:path w="4815" h="2472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71"/>
                    <a:pt x="2408" y="2471"/>
                  </a:cubicBezTo>
                  <a:cubicBezTo>
                    <a:pt x="3738" y="2471"/>
                    <a:pt x="4814" y="1901"/>
                    <a:pt x="4814" y="1236"/>
                  </a:cubicBezTo>
                  <a:cubicBezTo>
                    <a:pt x="4814" y="571"/>
                    <a:pt x="3738" y="33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9" name="Google Shape;5059;p42"/>
            <p:cNvSpPr/>
            <p:nvPr/>
          </p:nvSpPr>
          <p:spPr>
            <a:xfrm>
              <a:off x="4853875" y="22482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0" name="Google Shape;5060;p42"/>
            <p:cNvSpPr/>
            <p:nvPr/>
          </p:nvSpPr>
          <p:spPr>
            <a:xfrm>
              <a:off x="4853875" y="223477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cubicBezTo>
                    <a:pt x="4814" y="571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1" name="Google Shape;5061;p42"/>
            <p:cNvSpPr/>
            <p:nvPr/>
          </p:nvSpPr>
          <p:spPr>
            <a:xfrm>
              <a:off x="4853875" y="222132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2" name="Google Shape;5062;p42"/>
            <p:cNvSpPr/>
            <p:nvPr/>
          </p:nvSpPr>
          <p:spPr>
            <a:xfrm>
              <a:off x="4853875" y="2208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39"/>
                    <a:pt x="1" y="1204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4"/>
                  </a:cubicBezTo>
                  <a:cubicBezTo>
                    <a:pt x="4814" y="539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3" name="Google Shape;5063;p42"/>
            <p:cNvSpPr/>
            <p:nvPr/>
          </p:nvSpPr>
          <p:spPr>
            <a:xfrm>
              <a:off x="4853875" y="21952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4" name="Google Shape;5064;p42"/>
            <p:cNvSpPr/>
            <p:nvPr/>
          </p:nvSpPr>
          <p:spPr>
            <a:xfrm>
              <a:off x="4853875" y="2181750"/>
              <a:ext cx="120375" cy="61775"/>
            </a:xfrm>
            <a:custGeom>
              <a:avLst/>
              <a:gdLst/>
              <a:ahLst/>
              <a:cxnLst/>
              <a:rect l="l" t="t" r="r" b="b"/>
              <a:pathLst>
                <a:path w="4815" h="2471" extrusionOk="0">
                  <a:moveTo>
                    <a:pt x="2408" y="0"/>
                  </a:moveTo>
                  <a:cubicBezTo>
                    <a:pt x="1077" y="0"/>
                    <a:pt x="1" y="570"/>
                    <a:pt x="1" y="1235"/>
                  </a:cubicBezTo>
                  <a:cubicBezTo>
                    <a:pt x="1" y="1900"/>
                    <a:pt x="1077" y="2470"/>
                    <a:pt x="2408" y="2470"/>
                  </a:cubicBezTo>
                  <a:cubicBezTo>
                    <a:pt x="3738" y="2470"/>
                    <a:pt x="4814" y="1900"/>
                    <a:pt x="4814" y="1235"/>
                  </a:cubicBezTo>
                  <a:cubicBezTo>
                    <a:pt x="4814" y="570"/>
                    <a:pt x="3738" y="32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5" name="Google Shape;5065;p42"/>
            <p:cNvSpPr/>
            <p:nvPr/>
          </p:nvSpPr>
          <p:spPr>
            <a:xfrm>
              <a:off x="4853875" y="2170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6" name="Google Shape;5066;p42"/>
            <p:cNvSpPr/>
            <p:nvPr/>
          </p:nvSpPr>
          <p:spPr>
            <a:xfrm>
              <a:off x="4853875" y="21580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8"/>
                    <a:pt x="1" y="1203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3"/>
                  </a:cubicBezTo>
                  <a:cubicBezTo>
                    <a:pt x="4814" y="538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7" name="Google Shape;5067;p42"/>
            <p:cNvSpPr/>
            <p:nvPr/>
          </p:nvSpPr>
          <p:spPr>
            <a:xfrm>
              <a:off x="4853875" y="21437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35"/>
                  </a:ln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35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8" name="Google Shape;5068;p42"/>
            <p:cNvSpPr/>
            <p:nvPr/>
          </p:nvSpPr>
          <p:spPr>
            <a:xfrm>
              <a:off x="4853875" y="21310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9" name="Google Shape;5069;p42"/>
            <p:cNvSpPr/>
            <p:nvPr/>
          </p:nvSpPr>
          <p:spPr>
            <a:xfrm>
              <a:off x="4853875" y="211760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8"/>
                  </a:cubicBezTo>
                  <a:lnTo>
                    <a:pt x="1" y="698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8"/>
                  </a:lnTo>
                  <a:lnTo>
                    <a:pt x="4561" y="698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0" name="Google Shape;5070;p42"/>
            <p:cNvSpPr/>
            <p:nvPr/>
          </p:nvSpPr>
          <p:spPr>
            <a:xfrm>
              <a:off x="4853875" y="21049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1" name="Google Shape;5071;p42"/>
            <p:cNvSpPr/>
            <p:nvPr/>
          </p:nvSpPr>
          <p:spPr>
            <a:xfrm>
              <a:off x="4990850" y="22767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2" name="Google Shape;5072;p42"/>
            <p:cNvSpPr/>
            <p:nvPr/>
          </p:nvSpPr>
          <p:spPr>
            <a:xfrm>
              <a:off x="4990850" y="22633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3" name="Google Shape;5073;p42"/>
            <p:cNvSpPr/>
            <p:nvPr/>
          </p:nvSpPr>
          <p:spPr>
            <a:xfrm>
              <a:off x="4990850" y="22498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426" y="1"/>
                    <a:pt x="602" y="286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4" name="Google Shape;5074;p42"/>
            <p:cNvSpPr/>
            <p:nvPr/>
          </p:nvSpPr>
          <p:spPr>
            <a:xfrm>
              <a:off x="4990850" y="223715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5" name="Google Shape;5075;p42"/>
            <p:cNvSpPr/>
            <p:nvPr/>
          </p:nvSpPr>
          <p:spPr>
            <a:xfrm>
              <a:off x="4990850" y="22237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6" name="Google Shape;5076;p42"/>
            <p:cNvSpPr/>
            <p:nvPr/>
          </p:nvSpPr>
          <p:spPr>
            <a:xfrm>
              <a:off x="4990850" y="22102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7" name="Google Shape;5077;p42"/>
            <p:cNvSpPr/>
            <p:nvPr/>
          </p:nvSpPr>
          <p:spPr>
            <a:xfrm>
              <a:off x="4990850" y="2197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8" name="Google Shape;5078;p42"/>
            <p:cNvSpPr/>
            <p:nvPr/>
          </p:nvSpPr>
          <p:spPr>
            <a:xfrm>
              <a:off x="4990850" y="2184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9" name="Google Shape;5079;p42"/>
            <p:cNvSpPr/>
            <p:nvPr/>
          </p:nvSpPr>
          <p:spPr>
            <a:xfrm>
              <a:off x="4990850" y="21730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0" name="Google Shape;5080;p42"/>
            <p:cNvSpPr/>
            <p:nvPr/>
          </p:nvSpPr>
          <p:spPr>
            <a:xfrm>
              <a:off x="4990850" y="2159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1" name="Google Shape;5081;p42"/>
            <p:cNvSpPr/>
            <p:nvPr/>
          </p:nvSpPr>
          <p:spPr>
            <a:xfrm>
              <a:off x="4990850" y="2146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2" name="Google Shape;5082;p42"/>
            <p:cNvSpPr/>
            <p:nvPr/>
          </p:nvSpPr>
          <p:spPr>
            <a:xfrm>
              <a:off x="4990850" y="21334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39"/>
                    <a:pt x="0" y="1204"/>
                  </a:cubicBez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cubicBezTo>
                    <a:pt x="4782" y="539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3" name="Google Shape;5083;p42"/>
            <p:cNvSpPr/>
            <p:nvPr/>
          </p:nvSpPr>
          <p:spPr>
            <a:xfrm>
              <a:off x="4990850" y="211997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8"/>
                  </a:cubicBezTo>
                  <a:lnTo>
                    <a:pt x="0" y="698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8"/>
                  </a:lnTo>
                  <a:lnTo>
                    <a:pt x="4561" y="698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4" name="Google Shape;5084;p42"/>
            <p:cNvSpPr/>
            <p:nvPr/>
          </p:nvSpPr>
          <p:spPr>
            <a:xfrm>
              <a:off x="4990850" y="21065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077" y="1"/>
                    <a:pt x="0" y="571"/>
                    <a:pt x="0" y="1236"/>
                  </a:cubicBez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cubicBezTo>
                    <a:pt x="4782" y="571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5" name="Google Shape;5085;p42"/>
            <p:cNvSpPr/>
            <p:nvPr/>
          </p:nvSpPr>
          <p:spPr>
            <a:xfrm>
              <a:off x="4990850" y="20978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6" name="Google Shape;5086;p42"/>
            <p:cNvSpPr/>
            <p:nvPr/>
          </p:nvSpPr>
          <p:spPr>
            <a:xfrm>
              <a:off x="4990850" y="20851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7" name="Google Shape;5087;p42"/>
            <p:cNvSpPr/>
            <p:nvPr/>
          </p:nvSpPr>
          <p:spPr>
            <a:xfrm>
              <a:off x="4990850" y="20709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8" name="Google Shape;5088;p42"/>
            <p:cNvSpPr/>
            <p:nvPr/>
          </p:nvSpPr>
          <p:spPr>
            <a:xfrm>
              <a:off x="4990850" y="20582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9" name="Google Shape;5089;p42"/>
            <p:cNvSpPr/>
            <p:nvPr/>
          </p:nvSpPr>
          <p:spPr>
            <a:xfrm>
              <a:off x="4990850" y="20447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0" name="Google Shape;5090;p42"/>
            <p:cNvSpPr/>
            <p:nvPr/>
          </p:nvSpPr>
          <p:spPr>
            <a:xfrm>
              <a:off x="4990850" y="20321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1" name="Google Shape;5091;p42"/>
            <p:cNvSpPr/>
            <p:nvPr/>
          </p:nvSpPr>
          <p:spPr>
            <a:xfrm>
              <a:off x="4790550" y="1927500"/>
              <a:ext cx="316700" cy="162425"/>
            </a:xfrm>
            <a:custGeom>
              <a:avLst/>
              <a:gdLst/>
              <a:ahLst/>
              <a:cxnLst/>
              <a:rect l="l" t="t" r="r" b="b"/>
              <a:pathLst>
                <a:path w="12668" h="6497" extrusionOk="0">
                  <a:moveTo>
                    <a:pt x="12196" y="0"/>
                  </a:moveTo>
                  <a:cubicBezTo>
                    <a:pt x="12119" y="0"/>
                    <a:pt x="12041" y="21"/>
                    <a:pt x="11971" y="68"/>
                  </a:cubicBezTo>
                  <a:lnTo>
                    <a:pt x="7126" y="3520"/>
                  </a:lnTo>
                  <a:lnTo>
                    <a:pt x="6017" y="2190"/>
                  </a:lnTo>
                  <a:cubicBezTo>
                    <a:pt x="5943" y="2097"/>
                    <a:pt x="5837" y="2048"/>
                    <a:pt x="5724" y="2048"/>
                  </a:cubicBezTo>
                  <a:cubicBezTo>
                    <a:pt x="5643" y="2048"/>
                    <a:pt x="5558" y="2073"/>
                    <a:pt x="5479" y="2126"/>
                  </a:cubicBezTo>
                  <a:lnTo>
                    <a:pt x="222" y="5768"/>
                  </a:lnTo>
                  <a:cubicBezTo>
                    <a:pt x="63" y="5895"/>
                    <a:pt x="0" y="6148"/>
                    <a:pt x="127" y="6338"/>
                  </a:cubicBezTo>
                  <a:cubicBezTo>
                    <a:pt x="222" y="6433"/>
                    <a:pt x="349" y="6497"/>
                    <a:pt x="475" y="6497"/>
                  </a:cubicBezTo>
                  <a:cubicBezTo>
                    <a:pt x="539" y="6497"/>
                    <a:pt x="634" y="6497"/>
                    <a:pt x="697" y="6433"/>
                  </a:cubicBezTo>
                  <a:lnTo>
                    <a:pt x="5637" y="2981"/>
                  </a:lnTo>
                  <a:lnTo>
                    <a:pt x="6746" y="4311"/>
                  </a:lnTo>
                  <a:cubicBezTo>
                    <a:pt x="6819" y="4404"/>
                    <a:pt x="6926" y="4453"/>
                    <a:pt x="7039" y="4453"/>
                  </a:cubicBezTo>
                  <a:cubicBezTo>
                    <a:pt x="7120" y="4453"/>
                    <a:pt x="7205" y="4428"/>
                    <a:pt x="7284" y="4375"/>
                  </a:cubicBezTo>
                  <a:lnTo>
                    <a:pt x="12446" y="733"/>
                  </a:lnTo>
                  <a:cubicBezTo>
                    <a:pt x="12604" y="606"/>
                    <a:pt x="12668" y="353"/>
                    <a:pt x="12541" y="163"/>
                  </a:cubicBezTo>
                  <a:cubicBezTo>
                    <a:pt x="12461" y="63"/>
                    <a:pt x="12330" y="0"/>
                    <a:pt x="121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2" name="Google Shape;5092;p42"/>
            <p:cNvSpPr/>
            <p:nvPr/>
          </p:nvSpPr>
          <p:spPr>
            <a:xfrm>
              <a:off x="5053400" y="1911775"/>
              <a:ext cx="69700" cy="66525"/>
            </a:xfrm>
            <a:custGeom>
              <a:avLst/>
              <a:gdLst/>
              <a:ahLst/>
              <a:cxnLst/>
              <a:rect l="l" t="t" r="r" b="b"/>
              <a:pathLst>
                <a:path w="2788" h="2661" extrusionOk="0">
                  <a:moveTo>
                    <a:pt x="380" y="0"/>
                  </a:moveTo>
                  <a:cubicBezTo>
                    <a:pt x="159" y="0"/>
                    <a:pt x="0" y="158"/>
                    <a:pt x="0" y="380"/>
                  </a:cubicBezTo>
                  <a:cubicBezTo>
                    <a:pt x="0" y="602"/>
                    <a:pt x="159" y="792"/>
                    <a:pt x="380" y="792"/>
                  </a:cubicBezTo>
                  <a:lnTo>
                    <a:pt x="1900" y="792"/>
                  </a:lnTo>
                  <a:lnTo>
                    <a:pt x="1679" y="2185"/>
                  </a:lnTo>
                  <a:cubicBezTo>
                    <a:pt x="1615" y="2407"/>
                    <a:pt x="1774" y="2629"/>
                    <a:pt x="1995" y="2660"/>
                  </a:cubicBezTo>
                  <a:lnTo>
                    <a:pt x="2059" y="2660"/>
                  </a:lnTo>
                  <a:cubicBezTo>
                    <a:pt x="2249" y="2660"/>
                    <a:pt x="2439" y="2534"/>
                    <a:pt x="2439" y="2312"/>
                  </a:cubicBezTo>
                  <a:lnTo>
                    <a:pt x="2755" y="443"/>
                  </a:lnTo>
                  <a:cubicBezTo>
                    <a:pt x="2787" y="317"/>
                    <a:pt x="2755" y="222"/>
                    <a:pt x="2660" y="127"/>
                  </a:cubicBezTo>
                  <a:cubicBezTo>
                    <a:pt x="2597" y="32"/>
                    <a:pt x="2502" y="0"/>
                    <a:pt x="23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3" name="Google Shape;5093;p42"/>
            <p:cNvSpPr/>
            <p:nvPr/>
          </p:nvSpPr>
          <p:spPr>
            <a:xfrm>
              <a:off x="2278400" y="2829250"/>
              <a:ext cx="691975" cy="652650"/>
            </a:xfrm>
            <a:custGeom>
              <a:avLst/>
              <a:gdLst/>
              <a:ahLst/>
              <a:cxnLst/>
              <a:rect l="l" t="t" r="r" b="b"/>
              <a:pathLst>
                <a:path w="27679" h="26106" extrusionOk="0">
                  <a:moveTo>
                    <a:pt x="13843" y="0"/>
                  </a:moveTo>
                  <a:cubicBezTo>
                    <a:pt x="13308" y="0"/>
                    <a:pt x="12768" y="33"/>
                    <a:pt x="12224" y="100"/>
                  </a:cubicBezTo>
                  <a:cubicBezTo>
                    <a:pt x="5099" y="987"/>
                    <a:pt x="0" y="7479"/>
                    <a:pt x="887" y="14636"/>
                  </a:cubicBezTo>
                  <a:cubicBezTo>
                    <a:pt x="1706" y="21250"/>
                    <a:pt x="7339" y="26106"/>
                    <a:pt x="13812" y="26106"/>
                  </a:cubicBezTo>
                  <a:cubicBezTo>
                    <a:pt x="14344" y="26106"/>
                    <a:pt x="14882" y="26073"/>
                    <a:pt x="15423" y="26005"/>
                  </a:cubicBezTo>
                  <a:cubicBezTo>
                    <a:pt x="22580" y="25119"/>
                    <a:pt x="27679" y="18595"/>
                    <a:pt x="26792" y="11438"/>
                  </a:cubicBezTo>
                  <a:cubicBezTo>
                    <a:pt x="25973" y="4854"/>
                    <a:pt x="20341" y="0"/>
                    <a:pt x="138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4" name="Google Shape;5094;p42"/>
            <p:cNvSpPr/>
            <p:nvPr/>
          </p:nvSpPr>
          <p:spPr>
            <a:xfrm>
              <a:off x="2396350" y="2953675"/>
              <a:ext cx="305650" cy="300075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5" name="Google Shape;5095;p42"/>
            <p:cNvSpPr/>
            <p:nvPr/>
          </p:nvSpPr>
          <p:spPr>
            <a:xfrm>
              <a:off x="2427225" y="3057375"/>
              <a:ext cx="165500" cy="165500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6" name="Google Shape;5096;p42"/>
            <p:cNvSpPr/>
            <p:nvPr/>
          </p:nvSpPr>
          <p:spPr>
            <a:xfrm>
              <a:off x="2516700" y="2978225"/>
              <a:ext cx="83150" cy="83150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7" name="Google Shape;5097;p42"/>
            <p:cNvSpPr/>
            <p:nvPr/>
          </p:nvSpPr>
          <p:spPr>
            <a:xfrm>
              <a:off x="2564200" y="30257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8" name="Google Shape;5098;p42"/>
            <p:cNvSpPr/>
            <p:nvPr/>
          </p:nvSpPr>
          <p:spPr>
            <a:xfrm>
              <a:off x="2573700" y="3035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9" name="Google Shape;5099;p42"/>
            <p:cNvSpPr/>
            <p:nvPr/>
          </p:nvSpPr>
          <p:spPr>
            <a:xfrm>
              <a:off x="2583200" y="30439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0" name="Google Shape;5100;p42"/>
            <p:cNvSpPr/>
            <p:nvPr/>
          </p:nvSpPr>
          <p:spPr>
            <a:xfrm>
              <a:off x="2592700" y="3054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1" name="Google Shape;5101;p42"/>
            <p:cNvSpPr/>
            <p:nvPr/>
          </p:nvSpPr>
          <p:spPr>
            <a:xfrm>
              <a:off x="2465250" y="3097775"/>
              <a:ext cx="51475" cy="46725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2" name="Google Shape;5102;p42"/>
            <p:cNvSpPr/>
            <p:nvPr/>
          </p:nvSpPr>
          <p:spPr>
            <a:xfrm>
              <a:off x="2485025" y="3117950"/>
              <a:ext cx="92675" cy="89875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3" name="Google Shape;5103;p42"/>
            <p:cNvSpPr/>
            <p:nvPr/>
          </p:nvSpPr>
          <p:spPr>
            <a:xfrm>
              <a:off x="2637825" y="2995625"/>
              <a:ext cx="121950" cy="147300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4" name="Google Shape;5104;p42"/>
            <p:cNvSpPr/>
            <p:nvPr/>
          </p:nvSpPr>
          <p:spPr>
            <a:xfrm>
              <a:off x="2599050" y="3075600"/>
              <a:ext cx="199525" cy="198750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5" name="Google Shape;5105;p42"/>
            <p:cNvSpPr/>
            <p:nvPr/>
          </p:nvSpPr>
          <p:spPr>
            <a:xfrm>
              <a:off x="2599825" y="3076375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6" name="Google Shape;5106;p42"/>
            <p:cNvSpPr/>
            <p:nvPr/>
          </p:nvSpPr>
          <p:spPr>
            <a:xfrm>
              <a:off x="2673475" y="3136550"/>
              <a:ext cx="50675" cy="50700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7" name="Google Shape;5107;p42"/>
            <p:cNvSpPr/>
            <p:nvPr/>
          </p:nvSpPr>
          <p:spPr>
            <a:xfrm>
              <a:off x="2687725" y="3164275"/>
              <a:ext cx="22175" cy="5465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8" name="Google Shape;5108;p42"/>
            <p:cNvSpPr/>
            <p:nvPr/>
          </p:nvSpPr>
          <p:spPr>
            <a:xfrm>
              <a:off x="2601425" y="3302825"/>
              <a:ext cx="78400" cy="7682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9" name="Google Shape;5109;p42"/>
            <p:cNvSpPr/>
            <p:nvPr/>
          </p:nvSpPr>
          <p:spPr>
            <a:xfrm>
              <a:off x="2671875" y="3232350"/>
              <a:ext cx="76825" cy="7682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0" name="Google Shape;5110;p42"/>
            <p:cNvSpPr/>
            <p:nvPr/>
          </p:nvSpPr>
          <p:spPr>
            <a:xfrm>
              <a:off x="2742350" y="3161900"/>
              <a:ext cx="79200" cy="7682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1" name="Google Shape;5111;p42"/>
            <p:cNvSpPr/>
            <p:nvPr/>
          </p:nvSpPr>
          <p:spPr>
            <a:xfrm>
              <a:off x="2652875" y="3284600"/>
              <a:ext cx="43575" cy="42775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2" name="Google Shape;5112;p42"/>
            <p:cNvSpPr/>
            <p:nvPr/>
          </p:nvSpPr>
          <p:spPr>
            <a:xfrm>
              <a:off x="2721750" y="3215725"/>
              <a:ext cx="44375" cy="42775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3" name="Google Shape;5113;p42"/>
            <p:cNvSpPr/>
            <p:nvPr/>
          </p:nvSpPr>
          <p:spPr>
            <a:xfrm>
              <a:off x="2765300" y="3091425"/>
              <a:ext cx="15075" cy="51500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4" name="Google Shape;5114;p42"/>
            <p:cNvSpPr/>
            <p:nvPr/>
          </p:nvSpPr>
          <p:spPr>
            <a:xfrm>
              <a:off x="4634575" y="2829250"/>
              <a:ext cx="691200" cy="652650"/>
            </a:xfrm>
            <a:custGeom>
              <a:avLst/>
              <a:gdLst/>
              <a:ahLst/>
              <a:cxnLst/>
              <a:rect l="l" t="t" r="r" b="b"/>
              <a:pathLst>
                <a:path w="27648" h="26106" extrusionOk="0">
                  <a:moveTo>
                    <a:pt x="13842" y="0"/>
                  </a:moveTo>
                  <a:cubicBezTo>
                    <a:pt x="13308" y="0"/>
                    <a:pt x="12768" y="33"/>
                    <a:pt x="12225" y="100"/>
                  </a:cubicBezTo>
                  <a:cubicBezTo>
                    <a:pt x="5067" y="987"/>
                    <a:pt x="0" y="7511"/>
                    <a:pt x="887" y="14636"/>
                  </a:cubicBezTo>
                  <a:cubicBezTo>
                    <a:pt x="1677" y="21250"/>
                    <a:pt x="7307" y="26106"/>
                    <a:pt x="13805" y="26106"/>
                  </a:cubicBezTo>
                  <a:cubicBezTo>
                    <a:pt x="14339" y="26106"/>
                    <a:pt x="14879" y="26073"/>
                    <a:pt x="15423" y="26005"/>
                  </a:cubicBezTo>
                  <a:cubicBezTo>
                    <a:pt x="22580" y="25119"/>
                    <a:pt x="27647" y="18595"/>
                    <a:pt x="26761" y="11438"/>
                  </a:cubicBezTo>
                  <a:cubicBezTo>
                    <a:pt x="25941" y="4854"/>
                    <a:pt x="20336" y="0"/>
                    <a:pt x="138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5" name="Google Shape;5115;p42"/>
            <p:cNvSpPr/>
            <p:nvPr/>
          </p:nvSpPr>
          <p:spPr>
            <a:xfrm>
              <a:off x="4819825" y="2946550"/>
              <a:ext cx="319900" cy="425975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6" name="Google Shape;5116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7" name="Google Shape;5117;p42"/>
            <p:cNvSpPr/>
            <p:nvPr/>
          </p:nvSpPr>
          <p:spPr>
            <a:xfrm>
              <a:off x="4965525" y="3323400"/>
              <a:ext cx="29300" cy="29325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8" name="Google Shape;5118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9" name="Google Shape;5119;p42"/>
            <p:cNvSpPr/>
            <p:nvPr/>
          </p:nvSpPr>
          <p:spPr>
            <a:xfrm>
              <a:off x="48839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0" name="Google Shape;5120;p42"/>
            <p:cNvSpPr/>
            <p:nvPr/>
          </p:nvSpPr>
          <p:spPr>
            <a:xfrm>
              <a:off x="49267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1" name="Google Shape;5121;p42"/>
            <p:cNvSpPr/>
            <p:nvPr/>
          </p:nvSpPr>
          <p:spPr>
            <a:xfrm>
              <a:off x="4960750" y="305660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2" name="Google Shape;5122;p42"/>
            <p:cNvSpPr/>
            <p:nvPr/>
          </p:nvSpPr>
          <p:spPr>
            <a:xfrm>
              <a:off x="50035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3" name="Google Shape;5123;p42"/>
            <p:cNvSpPr/>
            <p:nvPr/>
          </p:nvSpPr>
          <p:spPr>
            <a:xfrm>
              <a:off x="50367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4" name="Google Shape;5124;p42"/>
            <p:cNvSpPr/>
            <p:nvPr/>
          </p:nvSpPr>
          <p:spPr>
            <a:xfrm>
              <a:off x="48839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5" name="Google Shape;5125;p42"/>
            <p:cNvSpPr/>
            <p:nvPr/>
          </p:nvSpPr>
          <p:spPr>
            <a:xfrm>
              <a:off x="49267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6" name="Google Shape;5126;p42"/>
            <p:cNvSpPr/>
            <p:nvPr/>
          </p:nvSpPr>
          <p:spPr>
            <a:xfrm>
              <a:off x="4960750" y="31183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7" name="Google Shape;5127;p42"/>
            <p:cNvSpPr/>
            <p:nvPr/>
          </p:nvSpPr>
          <p:spPr>
            <a:xfrm>
              <a:off x="50035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8" name="Google Shape;5128;p42"/>
            <p:cNvSpPr/>
            <p:nvPr/>
          </p:nvSpPr>
          <p:spPr>
            <a:xfrm>
              <a:off x="50367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9" name="Google Shape;5129;p42"/>
            <p:cNvSpPr/>
            <p:nvPr/>
          </p:nvSpPr>
          <p:spPr>
            <a:xfrm>
              <a:off x="48839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0" name="Google Shape;5130;p42"/>
            <p:cNvSpPr/>
            <p:nvPr/>
          </p:nvSpPr>
          <p:spPr>
            <a:xfrm>
              <a:off x="49267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1" name="Google Shape;5131;p42"/>
            <p:cNvSpPr/>
            <p:nvPr/>
          </p:nvSpPr>
          <p:spPr>
            <a:xfrm>
              <a:off x="4960750" y="31856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2" name="Google Shape;5132;p42"/>
            <p:cNvSpPr/>
            <p:nvPr/>
          </p:nvSpPr>
          <p:spPr>
            <a:xfrm>
              <a:off x="50035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3" name="Google Shape;5133;p42"/>
            <p:cNvSpPr/>
            <p:nvPr/>
          </p:nvSpPr>
          <p:spPr>
            <a:xfrm>
              <a:off x="50367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4" name="Google Shape;5134;p42"/>
            <p:cNvSpPr/>
            <p:nvPr/>
          </p:nvSpPr>
          <p:spPr>
            <a:xfrm>
              <a:off x="3240350" y="2719325"/>
              <a:ext cx="1123475" cy="880425"/>
            </a:xfrm>
            <a:custGeom>
              <a:avLst/>
              <a:gdLst/>
              <a:ahLst/>
              <a:cxnLst/>
              <a:rect l="l" t="t" r="r" b="b"/>
              <a:pathLst>
                <a:path w="44939" h="35217" extrusionOk="0">
                  <a:moveTo>
                    <a:pt x="1679" y="0"/>
                  </a:moveTo>
                  <a:cubicBezTo>
                    <a:pt x="760" y="0"/>
                    <a:pt x="0" y="760"/>
                    <a:pt x="0" y="1679"/>
                  </a:cubicBezTo>
                  <a:lnTo>
                    <a:pt x="0" y="33538"/>
                  </a:lnTo>
                  <a:cubicBezTo>
                    <a:pt x="0" y="34456"/>
                    <a:pt x="728" y="35216"/>
                    <a:pt x="1679" y="35216"/>
                  </a:cubicBezTo>
                  <a:lnTo>
                    <a:pt x="43260" y="35216"/>
                  </a:lnTo>
                  <a:cubicBezTo>
                    <a:pt x="44178" y="35216"/>
                    <a:pt x="44939" y="34456"/>
                    <a:pt x="44939" y="33538"/>
                  </a:cubicBezTo>
                  <a:lnTo>
                    <a:pt x="44939" y="1679"/>
                  </a:lnTo>
                  <a:cubicBezTo>
                    <a:pt x="44939" y="760"/>
                    <a:pt x="44178" y="0"/>
                    <a:pt x="4326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5" name="Google Shape;5135;p42"/>
            <p:cNvSpPr/>
            <p:nvPr/>
          </p:nvSpPr>
          <p:spPr>
            <a:xfrm>
              <a:off x="3321100" y="2791375"/>
              <a:ext cx="961975" cy="737900"/>
            </a:xfrm>
            <a:custGeom>
              <a:avLst/>
              <a:gdLst/>
              <a:ahLst/>
              <a:cxnLst/>
              <a:rect l="l" t="t" r="r" b="b"/>
              <a:pathLst>
                <a:path w="38479" h="29516" extrusionOk="0">
                  <a:moveTo>
                    <a:pt x="1805" y="0"/>
                  </a:moveTo>
                  <a:cubicBezTo>
                    <a:pt x="887" y="0"/>
                    <a:pt x="0" y="634"/>
                    <a:pt x="0" y="1520"/>
                  </a:cubicBezTo>
                  <a:lnTo>
                    <a:pt x="0" y="27805"/>
                  </a:lnTo>
                  <a:cubicBezTo>
                    <a:pt x="0" y="28724"/>
                    <a:pt x="887" y="29516"/>
                    <a:pt x="1805" y="29516"/>
                  </a:cubicBezTo>
                  <a:lnTo>
                    <a:pt x="36800" y="29516"/>
                  </a:lnTo>
                  <a:cubicBezTo>
                    <a:pt x="37718" y="29516"/>
                    <a:pt x="38478" y="28724"/>
                    <a:pt x="38478" y="27805"/>
                  </a:cubicBezTo>
                  <a:lnTo>
                    <a:pt x="38478" y="1520"/>
                  </a:lnTo>
                  <a:cubicBezTo>
                    <a:pt x="38478" y="634"/>
                    <a:pt x="37718" y="0"/>
                    <a:pt x="3680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6" name="Google Shape;5136;p42"/>
            <p:cNvSpPr/>
            <p:nvPr/>
          </p:nvSpPr>
          <p:spPr>
            <a:xfrm>
              <a:off x="3321100" y="2795325"/>
              <a:ext cx="948500" cy="730000"/>
            </a:xfrm>
            <a:custGeom>
              <a:avLst/>
              <a:gdLst/>
              <a:ahLst/>
              <a:cxnLst/>
              <a:rect l="l" t="t" r="r" b="b"/>
              <a:pathLst>
                <a:path w="37940" h="29200" extrusionOk="0">
                  <a:moveTo>
                    <a:pt x="697" y="0"/>
                  </a:moveTo>
                  <a:cubicBezTo>
                    <a:pt x="285" y="286"/>
                    <a:pt x="0" y="697"/>
                    <a:pt x="0" y="1204"/>
                  </a:cubicBezTo>
                  <a:lnTo>
                    <a:pt x="0" y="27489"/>
                  </a:lnTo>
                  <a:cubicBezTo>
                    <a:pt x="0" y="28407"/>
                    <a:pt x="887" y="29199"/>
                    <a:pt x="1805" y="29199"/>
                  </a:cubicBezTo>
                  <a:lnTo>
                    <a:pt x="36800" y="29199"/>
                  </a:lnTo>
                  <a:cubicBezTo>
                    <a:pt x="37243" y="29199"/>
                    <a:pt x="37623" y="29009"/>
                    <a:pt x="37940" y="2872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7" name="Google Shape;5137;p42"/>
            <p:cNvSpPr/>
            <p:nvPr/>
          </p:nvSpPr>
          <p:spPr>
            <a:xfrm>
              <a:off x="3116050" y="3488875"/>
              <a:ext cx="1393450" cy="128275"/>
            </a:xfrm>
            <a:custGeom>
              <a:avLst/>
              <a:gdLst/>
              <a:ahLst/>
              <a:cxnLst/>
              <a:rect l="l" t="t" r="r" b="b"/>
              <a:pathLst>
                <a:path w="55738" h="5131" extrusionOk="0">
                  <a:moveTo>
                    <a:pt x="0" y="0"/>
                  </a:moveTo>
                  <a:cubicBezTo>
                    <a:pt x="0" y="4972"/>
                    <a:pt x="5067" y="5131"/>
                    <a:pt x="5067" y="5131"/>
                  </a:cubicBezTo>
                  <a:lnTo>
                    <a:pt x="50639" y="5131"/>
                  </a:lnTo>
                  <a:cubicBezTo>
                    <a:pt x="50639" y="5131"/>
                    <a:pt x="55738" y="4972"/>
                    <a:pt x="5573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39" name="Google Shape;5139;p42"/>
          <p:cNvSpPr txBox="1"/>
          <p:nvPr/>
        </p:nvSpPr>
        <p:spPr>
          <a:xfrm>
            <a:off x="623168" y="1574033"/>
            <a:ext cx="24468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Bộ dữ liệu riêng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1" name="Google Shape;5141;p42"/>
          <p:cNvSpPr txBox="1"/>
          <p:nvPr/>
        </p:nvSpPr>
        <p:spPr>
          <a:xfrm>
            <a:off x="644061" y="3498830"/>
            <a:ext cx="2446800" cy="72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Ứng dụng mô hình tiên tiến để xây dựng hệ thống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3" name="Google Shape;5143;p42"/>
          <p:cNvSpPr txBox="1"/>
          <p:nvPr/>
        </p:nvSpPr>
        <p:spPr>
          <a:xfrm>
            <a:off x="623167" y="5311901"/>
            <a:ext cx="2446800" cy="49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Khả thi khi thực hiện trong thực tế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5" name="Google Shape;5145;p42"/>
          <p:cNvSpPr txBox="1"/>
          <p:nvPr/>
        </p:nvSpPr>
        <p:spPr>
          <a:xfrm>
            <a:off x="9122000" y="1574033"/>
            <a:ext cx="24468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Dữ liệu còn ít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7" name="Google Shape;5147;p42"/>
          <p:cNvSpPr txBox="1"/>
          <p:nvPr/>
        </p:nvSpPr>
        <p:spPr>
          <a:xfrm>
            <a:off x="9122000" y="3459187"/>
            <a:ext cx="24468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Khả năng phát hiện bệnh sương mai chưa tối ưu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9" name="Google Shape;5149;p42"/>
          <p:cNvSpPr txBox="1"/>
          <p:nvPr/>
        </p:nvSpPr>
        <p:spPr>
          <a:xfrm>
            <a:off x="9122000" y="5311904"/>
            <a:ext cx="24468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en" sz="2000" dirty="0">
                <a:latin typeface="Fira Sans Medium"/>
                <a:ea typeface="Fira Sans Medium"/>
                <a:cs typeface="Fira Sans Medium"/>
                <a:sym typeface="Fira Sans Medium"/>
              </a:rPr>
              <a:t>Tăng độ phức tạp khi triển khai</a:t>
            </a:r>
            <a:endParaRPr sz="2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A8805-664B-3D4B-A1FA-C53998381DE0}"/>
              </a:ext>
            </a:extLst>
          </p:cNvPr>
          <p:cNvSpPr txBox="1">
            <a:spLocks/>
          </p:cNvSpPr>
          <p:nvPr/>
        </p:nvSpPr>
        <p:spPr>
          <a:xfrm>
            <a:off x="2813064" y="514848"/>
            <a:ext cx="2446800" cy="706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1A68DA-C8BA-4820-EE59-1BA13B16A1FB}"/>
              </a:ext>
            </a:extLst>
          </p:cNvPr>
          <p:cNvSpPr txBox="1">
            <a:spLocks/>
          </p:cNvSpPr>
          <p:nvPr/>
        </p:nvSpPr>
        <p:spPr>
          <a:xfrm>
            <a:off x="6984144" y="495997"/>
            <a:ext cx="2446800" cy="706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02E9C1-35D9-868B-B1BE-E681CC1C32AC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5" name="Picture 4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6198097C-A76E-9075-2079-650A6868E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F864B373-AC3A-0753-DAA4-A745A868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B274FB-F491-75C4-7289-CDF069F6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52D4-A0C0-42EE-A3B5-C36D8FA8BDD2}" type="datetime1">
              <a:rPr lang="en-US" smtClean="0"/>
              <a:t>9/12/2024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AAC8D8-44A7-42C6-02C8-01F4B3E9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C5A8-25F1-A9AA-851E-CFB67E07A86C}"/>
              </a:ext>
            </a:extLst>
          </p:cNvPr>
          <p:cNvSpPr txBox="1">
            <a:spLocks/>
          </p:cNvSpPr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nghị</a:t>
            </a:r>
            <a:endParaRPr lang="en-US" sz="4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94AEFFBD-F617-AA0D-7340-46FDE32F0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56" y="2512900"/>
            <a:ext cx="4822507" cy="2796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E8DA-2D2A-59E7-F819-A3C7DFA5E630}"/>
              </a:ext>
            </a:extLst>
          </p:cNvPr>
          <p:cNvSpPr txBox="1"/>
          <p:nvPr/>
        </p:nvSpPr>
        <p:spPr>
          <a:xfrm>
            <a:off x="765811" y="2834640"/>
            <a:ext cx="5981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module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hơn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AFAD46-EC8A-60F0-DE0D-B7C5CB32DCE1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6" name="Picture 5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0CA2E6C4-E8F3-6D75-E3CC-8C6AAAA44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7" name="Picture 6" descr="A red and blue logo&#10;&#10;Description automatically generated">
              <a:extLst>
                <a:ext uri="{FF2B5EF4-FFF2-40B4-BE49-F238E27FC236}">
                  <a16:creationId xmlns:a16="http://schemas.microsoft.com/office/drawing/2014/main" id="{A1CC47B8-7AE1-BBB7-DA87-18797B5B3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2A0E340-5DCF-076A-9674-EEB87832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ECCA-E817-47A3-A68A-9E14E96B199A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E5DB1E-67F2-611A-8A77-39E856C0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946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1302-88C4-7D5B-6867-23557B757D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3301"/>
            <a:ext cx="9144000" cy="98333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KHÓA LUẬN TỐT NGHIỆP</a:t>
            </a:r>
          </a:p>
        </p:txBody>
      </p:sp>
      <p:sp>
        <p:nvSpPr>
          <p:cNvPr id="4" name="Google Shape;121;p17">
            <a:extLst>
              <a:ext uri="{FF2B5EF4-FFF2-40B4-BE49-F238E27FC236}">
                <a16:creationId xmlns:a16="http://schemas.microsoft.com/office/drawing/2014/main" id="{5876E1B6-B445-8D0A-8C57-F994D929FF25}"/>
              </a:ext>
            </a:extLst>
          </p:cNvPr>
          <p:cNvSpPr/>
          <p:nvPr/>
        </p:nvSpPr>
        <p:spPr>
          <a:xfrm>
            <a:off x="9986737" y="-1638433"/>
            <a:ext cx="3908800" cy="39088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60;p17">
            <a:extLst>
              <a:ext uri="{FF2B5EF4-FFF2-40B4-BE49-F238E27FC236}">
                <a16:creationId xmlns:a16="http://schemas.microsoft.com/office/drawing/2014/main" id="{4C224079-9C87-D618-86F6-C0557CB4B610}"/>
              </a:ext>
            </a:extLst>
          </p:cNvPr>
          <p:cNvSpPr/>
          <p:nvPr/>
        </p:nvSpPr>
        <p:spPr>
          <a:xfrm rot="2700000">
            <a:off x="-4565172" y="228958"/>
            <a:ext cx="9374013" cy="6821792"/>
          </a:xfrm>
          <a:custGeom>
            <a:avLst/>
            <a:gdLst/>
            <a:ahLst/>
            <a:cxnLst/>
            <a:rect l="l" t="t" r="r" b="b"/>
            <a:pathLst>
              <a:path w="17920" h="13041" extrusionOk="0">
                <a:moveTo>
                  <a:pt x="14536" y="0"/>
                </a:moveTo>
                <a:cubicBezTo>
                  <a:pt x="14511" y="0"/>
                  <a:pt x="14486" y="1"/>
                  <a:pt x="14461" y="1"/>
                </a:cubicBezTo>
                <a:cubicBezTo>
                  <a:pt x="13825" y="21"/>
                  <a:pt x="13228" y="263"/>
                  <a:pt x="12701" y="608"/>
                </a:cubicBezTo>
                <a:cubicBezTo>
                  <a:pt x="12175" y="950"/>
                  <a:pt x="11721" y="1407"/>
                  <a:pt x="11134" y="1649"/>
                </a:cubicBezTo>
                <a:cubicBezTo>
                  <a:pt x="10743" y="1815"/>
                  <a:pt x="10331" y="1886"/>
                  <a:pt x="9915" y="1886"/>
                </a:cubicBezTo>
                <a:cubicBezTo>
                  <a:pt x="9265" y="1886"/>
                  <a:pt x="8607" y="1714"/>
                  <a:pt x="8010" y="1467"/>
                </a:cubicBezTo>
                <a:cubicBezTo>
                  <a:pt x="7231" y="1154"/>
                  <a:pt x="6532" y="647"/>
                  <a:pt x="5733" y="416"/>
                </a:cubicBezTo>
                <a:cubicBezTo>
                  <a:pt x="5392" y="315"/>
                  <a:pt x="5041" y="267"/>
                  <a:pt x="4688" y="267"/>
                </a:cubicBezTo>
                <a:cubicBezTo>
                  <a:pt x="3455" y="267"/>
                  <a:pt x="2216" y="856"/>
                  <a:pt x="1406" y="1800"/>
                </a:cubicBezTo>
                <a:cubicBezTo>
                  <a:pt x="365" y="3025"/>
                  <a:pt x="1" y="4744"/>
                  <a:pt x="294" y="6321"/>
                </a:cubicBezTo>
                <a:cubicBezTo>
                  <a:pt x="585" y="7899"/>
                  <a:pt x="1476" y="9324"/>
                  <a:pt x="2639" y="10428"/>
                </a:cubicBezTo>
                <a:cubicBezTo>
                  <a:pt x="4299" y="12015"/>
                  <a:pt x="6554" y="12976"/>
                  <a:pt x="8859" y="13037"/>
                </a:cubicBezTo>
                <a:cubicBezTo>
                  <a:pt x="8936" y="13039"/>
                  <a:pt x="9013" y="13040"/>
                  <a:pt x="9090" y="13040"/>
                </a:cubicBezTo>
                <a:cubicBezTo>
                  <a:pt x="11310" y="13040"/>
                  <a:pt x="13527" y="12196"/>
                  <a:pt x="15160" y="10680"/>
                </a:cubicBezTo>
                <a:cubicBezTo>
                  <a:pt x="16847" y="9122"/>
                  <a:pt x="17878" y="6858"/>
                  <a:pt x="17910" y="4562"/>
                </a:cubicBezTo>
                <a:cubicBezTo>
                  <a:pt x="17920" y="3489"/>
                  <a:pt x="17709" y="2397"/>
                  <a:pt x="17121" y="1508"/>
                </a:cubicBezTo>
                <a:cubicBezTo>
                  <a:pt x="16548" y="639"/>
                  <a:pt x="15571" y="0"/>
                  <a:pt x="1453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469C4-2296-4B15-21DB-3C6E3DCF7A47}"/>
              </a:ext>
            </a:extLst>
          </p:cNvPr>
          <p:cNvSpPr txBox="1"/>
          <p:nvPr/>
        </p:nvSpPr>
        <p:spPr>
          <a:xfrm>
            <a:off x="3223258" y="563214"/>
            <a:ext cx="5745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TRƯỜNG ĐẠI HỌC TÔN ĐỨC THẮNG</a:t>
            </a:r>
          </a:p>
          <a:p>
            <a:pPr algn="ctr"/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KHOA CÔNG NGHỆ THÔNG TIN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17881A3-AC58-C850-CC64-FE219E512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916" y="3419348"/>
            <a:ext cx="11452164" cy="89902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CẢM ƠN QUÝ THẦY CÔ ĐÃ LẮNG NGHE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774A9-BD2D-6A5D-B78A-DB38D4C671B0}"/>
              </a:ext>
            </a:extLst>
          </p:cNvPr>
          <p:cNvSpPr txBox="1"/>
          <p:nvPr/>
        </p:nvSpPr>
        <p:spPr>
          <a:xfrm>
            <a:off x="4210803" y="6110120"/>
            <a:ext cx="377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TP.HCM, </a:t>
            </a:r>
            <a:r>
              <a:rPr lang="en-US" b="1" i="1" dirty="0" err="1"/>
              <a:t>ngày</a:t>
            </a:r>
            <a:r>
              <a:rPr lang="en-US" b="1" i="1" dirty="0"/>
              <a:t> 12 </a:t>
            </a:r>
            <a:r>
              <a:rPr lang="en-US" b="1" i="1" dirty="0" err="1"/>
              <a:t>tháng</a:t>
            </a:r>
            <a:r>
              <a:rPr lang="en-US" b="1" i="1" dirty="0"/>
              <a:t> 9 </a:t>
            </a:r>
            <a:r>
              <a:rPr lang="en-US" b="1" i="1" dirty="0" err="1"/>
              <a:t>năm</a:t>
            </a:r>
            <a:r>
              <a:rPr lang="en-US" b="1" i="1" dirty="0"/>
              <a:t> 2024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496BCE-EAAE-701D-568D-0735FAEECA93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7" name="Picture 6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866CC7BE-9443-1989-DF26-8FE07EB69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12" name="Picture 11" descr="A red and blue logo&#10;&#10;Description automatically generated">
              <a:extLst>
                <a:ext uri="{FF2B5EF4-FFF2-40B4-BE49-F238E27FC236}">
                  <a16:creationId xmlns:a16="http://schemas.microsoft.com/office/drawing/2014/main" id="{F76618D6-7ED1-E952-070D-664596DE1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89861-644D-A233-E196-515E0D1D0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451F4-03B4-4834-83DF-0E49E03140A4}" type="datetime1">
              <a:rPr lang="en-US" smtClean="0"/>
              <a:t>9/12/2024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E565868-A0B2-17CB-F61B-C5A7CCA7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/>
          <p:nvPr/>
        </p:nvSpPr>
        <p:spPr>
          <a:xfrm>
            <a:off x="10282617" y="1186151"/>
            <a:ext cx="12772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0282617" y="2310618"/>
            <a:ext cx="12772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0282617" y="3389251"/>
            <a:ext cx="12772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0282617" y="4483951"/>
            <a:ext cx="12772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5051300" y="1186151"/>
            <a:ext cx="50736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5051300" y="2310618"/>
            <a:ext cx="50736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5051300" y="3389251"/>
            <a:ext cx="50736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5051300" y="4483951"/>
            <a:ext cx="50736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7" name="Google Shape;257;p19"/>
          <p:cNvSpPr txBox="1">
            <a:spLocks noGrp="1"/>
          </p:cNvSpPr>
          <p:nvPr>
            <p:ph type="title"/>
          </p:nvPr>
        </p:nvSpPr>
        <p:spPr>
          <a:xfrm>
            <a:off x="240000" y="191108"/>
            <a:ext cx="1171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cấp thiết của đề tài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2471662" y="1958456"/>
            <a:ext cx="164" cy="1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0096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4913704" y="1308178"/>
            <a:ext cx="5253251" cy="66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Nông nghiệp là ngành kinh tế quan trọng, ảnh hưởng lớn đến sự phát triển và ổn định của Việt Nam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263" name="Google Shape;263;p19"/>
          <p:cNvSpPr txBox="1"/>
          <p:nvPr/>
        </p:nvSpPr>
        <p:spPr>
          <a:xfrm>
            <a:off x="5435118" y="2413080"/>
            <a:ext cx="4649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lẻ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thiếu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kỹ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khó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khăn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266" name="Google Shape;266;p19"/>
          <p:cNvSpPr txBox="1"/>
          <p:nvPr/>
        </p:nvSpPr>
        <p:spPr>
          <a:xfrm>
            <a:off x="4859457" y="3524393"/>
            <a:ext cx="5262953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Điều kiện thời tiết khắc nghiệt, giống cây trồng yếu, dễ bị bệnh, ảnh hưởng đến năng suất và chất lượng.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5612129" y="4663084"/>
            <a:ext cx="4541729" cy="56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</a:t>
            </a: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hấn trắng, khảm, sương mai gây ra thiệt hại lớn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grpSp>
        <p:nvGrpSpPr>
          <p:cNvPr id="271" name="Google Shape;271;p19"/>
          <p:cNvGrpSpPr/>
          <p:nvPr/>
        </p:nvGrpSpPr>
        <p:grpSpPr>
          <a:xfrm>
            <a:off x="10624351" y="1376336"/>
            <a:ext cx="593667" cy="583533"/>
            <a:chOff x="7968263" y="1461538"/>
            <a:chExt cx="445250" cy="437650"/>
          </a:xfrm>
        </p:grpSpPr>
        <p:sp>
          <p:nvSpPr>
            <p:cNvPr id="272" name="Google Shape;272;p19"/>
            <p:cNvSpPr/>
            <p:nvPr/>
          </p:nvSpPr>
          <p:spPr>
            <a:xfrm>
              <a:off x="7968263" y="1461538"/>
              <a:ext cx="252200" cy="59425"/>
            </a:xfrm>
            <a:custGeom>
              <a:avLst/>
              <a:gdLst/>
              <a:ahLst/>
              <a:cxnLst/>
              <a:rect l="l" t="t" r="r" b="b"/>
              <a:pathLst>
                <a:path w="10088" h="2377" extrusionOk="0">
                  <a:moveTo>
                    <a:pt x="1" y="0"/>
                  </a:moveTo>
                  <a:lnTo>
                    <a:pt x="1" y="301"/>
                  </a:lnTo>
                  <a:cubicBezTo>
                    <a:pt x="1" y="1447"/>
                    <a:pt x="930" y="2376"/>
                    <a:pt x="2077" y="2376"/>
                  </a:cubicBezTo>
                  <a:lnTo>
                    <a:pt x="8012" y="2376"/>
                  </a:lnTo>
                  <a:cubicBezTo>
                    <a:pt x="9161" y="2376"/>
                    <a:pt x="10088" y="1447"/>
                    <a:pt x="10088" y="301"/>
                  </a:cubicBezTo>
                  <a:lnTo>
                    <a:pt x="10088" y="0"/>
                  </a:lnTo>
                  <a:lnTo>
                    <a:pt x="9498" y="0"/>
                  </a:lnTo>
                  <a:lnTo>
                    <a:pt x="9498" y="301"/>
                  </a:lnTo>
                  <a:cubicBezTo>
                    <a:pt x="9498" y="1113"/>
                    <a:pt x="8836" y="1784"/>
                    <a:pt x="8012" y="1784"/>
                  </a:cubicBezTo>
                  <a:lnTo>
                    <a:pt x="2077" y="1784"/>
                  </a:lnTo>
                  <a:cubicBezTo>
                    <a:pt x="1253" y="1784"/>
                    <a:pt x="593" y="1113"/>
                    <a:pt x="593" y="301"/>
                  </a:cubicBezTo>
                  <a:lnTo>
                    <a:pt x="593" y="0"/>
                  </a:ln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8049738" y="1587588"/>
              <a:ext cx="296850" cy="311600"/>
            </a:xfrm>
            <a:custGeom>
              <a:avLst/>
              <a:gdLst/>
              <a:ahLst/>
              <a:cxnLst/>
              <a:rect l="l" t="t" r="r" b="b"/>
              <a:pathLst>
                <a:path w="11874" h="12464" extrusionOk="0">
                  <a:moveTo>
                    <a:pt x="0" y="0"/>
                  </a:moveTo>
                  <a:lnTo>
                    <a:pt x="0" y="5646"/>
                  </a:lnTo>
                  <a:cubicBezTo>
                    <a:pt x="0" y="6957"/>
                    <a:pt x="1066" y="8012"/>
                    <a:pt x="2377" y="8012"/>
                  </a:cubicBezTo>
                  <a:lnTo>
                    <a:pt x="2969" y="8012"/>
                  </a:lnTo>
                  <a:lnTo>
                    <a:pt x="2969" y="12464"/>
                  </a:lnTo>
                  <a:lnTo>
                    <a:pt x="4163" y="12464"/>
                  </a:lnTo>
                  <a:lnTo>
                    <a:pt x="4163" y="8012"/>
                  </a:lnTo>
                  <a:lnTo>
                    <a:pt x="10691" y="8012"/>
                  </a:lnTo>
                  <a:lnTo>
                    <a:pt x="10691" y="12464"/>
                  </a:lnTo>
                  <a:lnTo>
                    <a:pt x="11874" y="12464"/>
                  </a:lnTo>
                  <a:lnTo>
                    <a:pt x="11874" y="2377"/>
                  </a:lnTo>
                  <a:cubicBezTo>
                    <a:pt x="11874" y="1066"/>
                    <a:pt x="10819" y="0"/>
                    <a:pt x="9497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8257588" y="1817713"/>
              <a:ext cx="29875" cy="81475"/>
            </a:xfrm>
            <a:custGeom>
              <a:avLst/>
              <a:gdLst/>
              <a:ahLst/>
              <a:cxnLst/>
              <a:rect l="l" t="t" r="r" b="b"/>
              <a:pathLst>
                <a:path w="1195" h="3259" extrusionOk="0">
                  <a:moveTo>
                    <a:pt x="1" y="0"/>
                  </a:moveTo>
                  <a:lnTo>
                    <a:pt x="1" y="3259"/>
                  </a:lnTo>
                  <a:lnTo>
                    <a:pt x="1194" y="3259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8235263" y="1787863"/>
              <a:ext cx="81775" cy="44675"/>
            </a:xfrm>
            <a:custGeom>
              <a:avLst/>
              <a:gdLst/>
              <a:ahLst/>
              <a:cxnLst/>
              <a:rect l="l" t="t" r="r" b="b"/>
              <a:pathLst>
                <a:path w="3271" h="1787" extrusionOk="0">
                  <a:moveTo>
                    <a:pt x="0" y="1"/>
                  </a:moveTo>
                  <a:cubicBezTo>
                    <a:pt x="0" y="986"/>
                    <a:pt x="799" y="1787"/>
                    <a:pt x="1784" y="1787"/>
                  </a:cubicBezTo>
                  <a:lnTo>
                    <a:pt x="3270" y="1787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8020163" y="1506113"/>
              <a:ext cx="148400" cy="89000"/>
            </a:xfrm>
            <a:custGeom>
              <a:avLst/>
              <a:gdLst/>
              <a:ahLst/>
              <a:cxnLst/>
              <a:rect l="l" t="t" r="r" b="b"/>
              <a:pathLst>
                <a:path w="5936" h="3560" extrusionOk="0">
                  <a:moveTo>
                    <a:pt x="1" y="1"/>
                  </a:moveTo>
                  <a:lnTo>
                    <a:pt x="1" y="3560"/>
                  </a:lnTo>
                  <a:lnTo>
                    <a:pt x="5936" y="3560"/>
                  </a:lnTo>
                  <a:lnTo>
                    <a:pt x="5936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8042488" y="1535688"/>
              <a:ext cx="44350" cy="29600"/>
            </a:xfrm>
            <a:custGeom>
              <a:avLst/>
              <a:gdLst/>
              <a:ahLst/>
              <a:cxnLst/>
              <a:rect l="l" t="t" r="r" b="b"/>
              <a:pathLst>
                <a:path w="1774" h="1184" extrusionOk="0">
                  <a:moveTo>
                    <a:pt x="883" y="0"/>
                  </a:moveTo>
                  <a:cubicBezTo>
                    <a:pt x="396" y="0"/>
                    <a:pt x="1" y="396"/>
                    <a:pt x="1" y="894"/>
                  </a:cubicBezTo>
                  <a:lnTo>
                    <a:pt x="1" y="1183"/>
                  </a:lnTo>
                  <a:lnTo>
                    <a:pt x="591" y="1183"/>
                  </a:lnTo>
                  <a:lnTo>
                    <a:pt x="591" y="894"/>
                  </a:lnTo>
                  <a:cubicBezTo>
                    <a:pt x="591" y="732"/>
                    <a:pt x="719" y="593"/>
                    <a:pt x="883" y="593"/>
                  </a:cubicBezTo>
                  <a:cubicBezTo>
                    <a:pt x="1055" y="593"/>
                    <a:pt x="1183" y="732"/>
                    <a:pt x="1183" y="894"/>
                  </a:cubicBezTo>
                  <a:lnTo>
                    <a:pt x="1183" y="1183"/>
                  </a:lnTo>
                  <a:lnTo>
                    <a:pt x="1773" y="1183"/>
                  </a:lnTo>
                  <a:lnTo>
                    <a:pt x="1773" y="894"/>
                  </a:lnTo>
                  <a:cubicBezTo>
                    <a:pt x="1773" y="396"/>
                    <a:pt x="1381" y="0"/>
                    <a:pt x="88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8101638" y="1535688"/>
              <a:ext cx="44675" cy="29600"/>
            </a:xfrm>
            <a:custGeom>
              <a:avLst/>
              <a:gdLst/>
              <a:ahLst/>
              <a:cxnLst/>
              <a:rect l="l" t="t" r="r" b="b"/>
              <a:pathLst>
                <a:path w="1787" h="1184" extrusionOk="0">
                  <a:moveTo>
                    <a:pt x="893" y="0"/>
                  </a:moveTo>
                  <a:cubicBezTo>
                    <a:pt x="406" y="0"/>
                    <a:pt x="0" y="396"/>
                    <a:pt x="0" y="894"/>
                  </a:cubicBezTo>
                  <a:lnTo>
                    <a:pt x="0" y="1183"/>
                  </a:lnTo>
                  <a:lnTo>
                    <a:pt x="604" y="1183"/>
                  </a:lnTo>
                  <a:lnTo>
                    <a:pt x="604" y="894"/>
                  </a:lnTo>
                  <a:cubicBezTo>
                    <a:pt x="604" y="732"/>
                    <a:pt x="729" y="593"/>
                    <a:pt x="893" y="593"/>
                  </a:cubicBezTo>
                  <a:cubicBezTo>
                    <a:pt x="1055" y="593"/>
                    <a:pt x="1194" y="732"/>
                    <a:pt x="1194" y="894"/>
                  </a:cubicBezTo>
                  <a:lnTo>
                    <a:pt x="1194" y="1183"/>
                  </a:lnTo>
                  <a:lnTo>
                    <a:pt x="1786" y="1183"/>
                  </a:lnTo>
                  <a:lnTo>
                    <a:pt x="1786" y="894"/>
                  </a:lnTo>
                  <a:cubicBezTo>
                    <a:pt x="1786" y="396"/>
                    <a:pt x="1391" y="0"/>
                    <a:pt x="8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8005413" y="1587588"/>
              <a:ext cx="177975" cy="59425"/>
            </a:xfrm>
            <a:custGeom>
              <a:avLst/>
              <a:gdLst/>
              <a:ahLst/>
              <a:cxnLst/>
              <a:rect l="l" t="t" r="r" b="b"/>
              <a:pathLst>
                <a:path w="7119" h="2377" extrusionOk="0">
                  <a:moveTo>
                    <a:pt x="1183" y="0"/>
                  </a:moveTo>
                  <a:cubicBezTo>
                    <a:pt x="532" y="0"/>
                    <a:pt x="1" y="535"/>
                    <a:pt x="1" y="1194"/>
                  </a:cubicBezTo>
                  <a:cubicBezTo>
                    <a:pt x="1" y="1845"/>
                    <a:pt x="532" y="2377"/>
                    <a:pt x="1183" y="2377"/>
                  </a:cubicBezTo>
                  <a:lnTo>
                    <a:pt x="5936" y="2377"/>
                  </a:lnTo>
                  <a:cubicBezTo>
                    <a:pt x="6584" y="2377"/>
                    <a:pt x="7119" y="1845"/>
                    <a:pt x="7119" y="1194"/>
                  </a:cubicBezTo>
                  <a:cubicBezTo>
                    <a:pt x="7119" y="535"/>
                    <a:pt x="6584" y="0"/>
                    <a:pt x="5936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975513" y="1513363"/>
              <a:ext cx="44675" cy="59500"/>
            </a:xfrm>
            <a:custGeom>
              <a:avLst/>
              <a:gdLst/>
              <a:ahLst/>
              <a:cxnLst/>
              <a:rect l="l" t="t" r="r" b="b"/>
              <a:pathLst>
                <a:path w="1787" h="2380" extrusionOk="0">
                  <a:moveTo>
                    <a:pt x="1787" y="0"/>
                  </a:moveTo>
                  <a:cubicBezTo>
                    <a:pt x="801" y="0"/>
                    <a:pt x="0" y="802"/>
                    <a:pt x="0" y="1787"/>
                  </a:cubicBezTo>
                  <a:lnTo>
                    <a:pt x="0" y="2379"/>
                  </a:lnTo>
                  <a:cubicBezTo>
                    <a:pt x="988" y="2379"/>
                    <a:pt x="1787" y="1578"/>
                    <a:pt x="1787" y="593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168538" y="1513363"/>
              <a:ext cx="44425" cy="59500"/>
            </a:xfrm>
            <a:custGeom>
              <a:avLst/>
              <a:gdLst/>
              <a:ahLst/>
              <a:cxnLst/>
              <a:rect l="l" t="t" r="r" b="b"/>
              <a:pathLst>
                <a:path w="1777" h="2380" extrusionOk="0">
                  <a:moveTo>
                    <a:pt x="1" y="0"/>
                  </a:moveTo>
                  <a:lnTo>
                    <a:pt x="1" y="593"/>
                  </a:lnTo>
                  <a:cubicBezTo>
                    <a:pt x="1" y="1578"/>
                    <a:pt x="802" y="2379"/>
                    <a:pt x="1776" y="2379"/>
                  </a:cubicBezTo>
                  <a:lnTo>
                    <a:pt x="1776" y="1787"/>
                  </a:lnTo>
                  <a:cubicBezTo>
                    <a:pt x="1776" y="802"/>
                    <a:pt x="989" y="0"/>
                    <a:pt x="1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8057238" y="1609913"/>
              <a:ext cx="14850" cy="14775"/>
            </a:xfrm>
            <a:custGeom>
              <a:avLst/>
              <a:gdLst/>
              <a:ahLst/>
              <a:cxnLst/>
              <a:rect l="l" t="t" r="r" b="b"/>
              <a:pathLst>
                <a:path w="594" h="591" extrusionOk="0">
                  <a:moveTo>
                    <a:pt x="1" y="1"/>
                  </a:moveTo>
                  <a:lnTo>
                    <a:pt x="1" y="590"/>
                  </a:lnTo>
                  <a:lnTo>
                    <a:pt x="593" y="590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116713" y="1609913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1" y="1"/>
                  </a:moveTo>
                  <a:lnTo>
                    <a:pt x="1" y="590"/>
                  </a:lnTo>
                  <a:lnTo>
                    <a:pt x="591" y="590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064538" y="1765888"/>
              <a:ext cx="29875" cy="133300"/>
            </a:xfrm>
            <a:custGeom>
              <a:avLst/>
              <a:gdLst/>
              <a:ahLst/>
              <a:cxnLst/>
              <a:rect l="l" t="t" r="r" b="b"/>
              <a:pathLst>
                <a:path w="1195" h="5332" extrusionOk="0">
                  <a:moveTo>
                    <a:pt x="1" y="0"/>
                  </a:moveTo>
                  <a:lnTo>
                    <a:pt x="1" y="5332"/>
                  </a:lnTo>
                  <a:lnTo>
                    <a:pt x="1195" y="5332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8346563" y="1669313"/>
              <a:ext cx="37100" cy="148425"/>
            </a:xfrm>
            <a:custGeom>
              <a:avLst/>
              <a:gdLst/>
              <a:ahLst/>
              <a:cxnLst/>
              <a:rect l="l" t="t" r="r" b="b"/>
              <a:pathLst>
                <a:path w="1484" h="5937" extrusionOk="0">
                  <a:moveTo>
                    <a:pt x="1" y="1"/>
                  </a:moveTo>
                  <a:lnTo>
                    <a:pt x="1" y="594"/>
                  </a:lnTo>
                  <a:cubicBezTo>
                    <a:pt x="499" y="594"/>
                    <a:pt x="894" y="986"/>
                    <a:pt x="894" y="1484"/>
                  </a:cubicBezTo>
                  <a:lnTo>
                    <a:pt x="894" y="5936"/>
                  </a:lnTo>
                  <a:lnTo>
                    <a:pt x="1484" y="5936"/>
                  </a:lnTo>
                  <a:lnTo>
                    <a:pt x="1484" y="1484"/>
                  </a:lnTo>
                  <a:cubicBezTo>
                    <a:pt x="1484" y="663"/>
                    <a:pt x="824" y="1"/>
                    <a:pt x="1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8368888" y="1802963"/>
              <a:ext cx="44625" cy="59150"/>
            </a:xfrm>
            <a:custGeom>
              <a:avLst/>
              <a:gdLst/>
              <a:ahLst/>
              <a:cxnLst/>
              <a:rect l="l" t="t" r="r" b="b"/>
              <a:pathLst>
                <a:path w="1785" h="2366" extrusionOk="0">
                  <a:moveTo>
                    <a:pt x="1" y="0"/>
                  </a:moveTo>
                  <a:lnTo>
                    <a:pt x="1" y="882"/>
                  </a:lnTo>
                  <a:cubicBezTo>
                    <a:pt x="1" y="1703"/>
                    <a:pt x="660" y="2366"/>
                    <a:pt x="1484" y="2366"/>
                  </a:cubicBezTo>
                  <a:lnTo>
                    <a:pt x="1785" y="2366"/>
                  </a:lnTo>
                  <a:lnTo>
                    <a:pt x="1785" y="1483"/>
                  </a:lnTo>
                  <a:cubicBezTo>
                    <a:pt x="1785" y="660"/>
                    <a:pt x="1114" y="0"/>
                    <a:pt x="301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8049738" y="1713713"/>
              <a:ext cx="74250" cy="74175"/>
            </a:xfrm>
            <a:custGeom>
              <a:avLst/>
              <a:gdLst/>
              <a:ahLst/>
              <a:cxnLst/>
              <a:rect l="l" t="t" r="r" b="b"/>
              <a:pathLst>
                <a:path w="2970" h="2967" extrusionOk="0">
                  <a:moveTo>
                    <a:pt x="0" y="0"/>
                  </a:moveTo>
                  <a:lnTo>
                    <a:pt x="0" y="601"/>
                  </a:lnTo>
                  <a:cubicBezTo>
                    <a:pt x="0" y="1912"/>
                    <a:pt x="1066" y="2967"/>
                    <a:pt x="2377" y="2967"/>
                  </a:cubicBezTo>
                  <a:lnTo>
                    <a:pt x="2969" y="2967"/>
                  </a:lnTo>
                  <a:lnTo>
                    <a:pt x="2969" y="2377"/>
                  </a:lnTo>
                  <a:cubicBezTo>
                    <a:pt x="2969" y="1066"/>
                    <a:pt x="1915" y="0"/>
                    <a:pt x="593" y="0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8279863" y="1587588"/>
              <a:ext cx="66725" cy="67000"/>
            </a:xfrm>
            <a:custGeom>
              <a:avLst/>
              <a:gdLst/>
              <a:ahLst/>
              <a:cxnLst/>
              <a:rect l="l" t="t" r="r" b="b"/>
              <a:pathLst>
                <a:path w="2669" h="2680" extrusionOk="0">
                  <a:moveTo>
                    <a:pt x="0" y="0"/>
                  </a:moveTo>
                  <a:lnTo>
                    <a:pt x="0" y="301"/>
                  </a:lnTo>
                  <a:cubicBezTo>
                    <a:pt x="0" y="1611"/>
                    <a:pt x="1069" y="2680"/>
                    <a:pt x="2379" y="2680"/>
                  </a:cubicBezTo>
                  <a:lnTo>
                    <a:pt x="2669" y="2680"/>
                  </a:lnTo>
                  <a:lnTo>
                    <a:pt x="2669" y="2377"/>
                  </a:lnTo>
                  <a:cubicBezTo>
                    <a:pt x="2669" y="1066"/>
                    <a:pt x="1614" y="0"/>
                    <a:pt x="292" y="0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212938" y="1654563"/>
              <a:ext cx="89275" cy="89000"/>
            </a:xfrm>
            <a:custGeom>
              <a:avLst/>
              <a:gdLst/>
              <a:ahLst/>
              <a:cxnLst/>
              <a:rect l="l" t="t" r="r" b="b"/>
              <a:pathLst>
                <a:path w="3571" h="3560" extrusionOk="0">
                  <a:moveTo>
                    <a:pt x="1787" y="1"/>
                  </a:moveTo>
                  <a:cubicBezTo>
                    <a:pt x="799" y="1"/>
                    <a:pt x="0" y="788"/>
                    <a:pt x="0" y="1774"/>
                  </a:cubicBezTo>
                  <a:cubicBezTo>
                    <a:pt x="0" y="2759"/>
                    <a:pt x="799" y="3560"/>
                    <a:pt x="1787" y="3560"/>
                  </a:cubicBezTo>
                  <a:cubicBezTo>
                    <a:pt x="2772" y="3560"/>
                    <a:pt x="3570" y="2759"/>
                    <a:pt x="3570" y="1774"/>
                  </a:cubicBezTo>
                  <a:cubicBezTo>
                    <a:pt x="3570" y="788"/>
                    <a:pt x="2772" y="1"/>
                    <a:pt x="1787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8146288" y="1691663"/>
              <a:ext cx="37100" cy="37100"/>
            </a:xfrm>
            <a:custGeom>
              <a:avLst/>
              <a:gdLst/>
              <a:ahLst/>
              <a:cxnLst/>
              <a:rect l="l" t="t" r="r" b="b"/>
              <a:pathLst>
                <a:path w="1484" h="1484" extrusionOk="0">
                  <a:moveTo>
                    <a:pt x="741" y="0"/>
                  </a:moveTo>
                  <a:cubicBezTo>
                    <a:pt x="334" y="0"/>
                    <a:pt x="0" y="326"/>
                    <a:pt x="0" y="743"/>
                  </a:cubicBezTo>
                  <a:cubicBezTo>
                    <a:pt x="0" y="1147"/>
                    <a:pt x="334" y="1483"/>
                    <a:pt x="741" y="1483"/>
                  </a:cubicBezTo>
                  <a:cubicBezTo>
                    <a:pt x="1147" y="1483"/>
                    <a:pt x="1484" y="1147"/>
                    <a:pt x="1484" y="743"/>
                  </a:cubicBezTo>
                  <a:cubicBezTo>
                    <a:pt x="1484" y="326"/>
                    <a:pt x="1147" y="0"/>
                    <a:pt x="741" y="0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10618368" y="4691935"/>
            <a:ext cx="605633" cy="584000"/>
            <a:chOff x="7963775" y="3948238"/>
            <a:chExt cx="454225" cy="438000"/>
          </a:xfrm>
        </p:grpSpPr>
        <p:sp>
          <p:nvSpPr>
            <p:cNvPr id="292" name="Google Shape;292;p19"/>
            <p:cNvSpPr/>
            <p:nvPr/>
          </p:nvSpPr>
          <p:spPr>
            <a:xfrm>
              <a:off x="7963775" y="3948238"/>
              <a:ext cx="454225" cy="356375"/>
            </a:xfrm>
            <a:custGeom>
              <a:avLst/>
              <a:gdLst/>
              <a:ahLst/>
              <a:cxnLst/>
              <a:rect l="l" t="t" r="r" b="b"/>
              <a:pathLst>
                <a:path w="18169" h="14255" extrusionOk="0">
                  <a:moveTo>
                    <a:pt x="9264" y="0"/>
                  </a:moveTo>
                  <a:cubicBezTo>
                    <a:pt x="7767" y="11"/>
                    <a:pt x="6317" y="476"/>
                    <a:pt x="5101" y="1344"/>
                  </a:cubicBezTo>
                  <a:cubicBezTo>
                    <a:pt x="4652" y="492"/>
                    <a:pt x="3778" y="3"/>
                    <a:pt x="2875" y="3"/>
                  </a:cubicBezTo>
                  <a:cubicBezTo>
                    <a:pt x="2475" y="3"/>
                    <a:pt x="2070" y="98"/>
                    <a:pt x="1693" y="301"/>
                  </a:cubicBezTo>
                  <a:cubicBezTo>
                    <a:pt x="463" y="949"/>
                    <a:pt x="1" y="2480"/>
                    <a:pt x="649" y="3709"/>
                  </a:cubicBezTo>
                  <a:cubicBezTo>
                    <a:pt x="1019" y="4405"/>
                    <a:pt x="1681" y="4881"/>
                    <a:pt x="2458" y="5009"/>
                  </a:cubicBezTo>
                  <a:cubicBezTo>
                    <a:pt x="1286" y="8766"/>
                    <a:pt x="3384" y="12764"/>
                    <a:pt x="7141" y="13936"/>
                  </a:cubicBezTo>
                  <a:cubicBezTo>
                    <a:pt x="7839" y="14151"/>
                    <a:pt x="8549" y="14255"/>
                    <a:pt x="9249" y="14255"/>
                  </a:cubicBezTo>
                  <a:cubicBezTo>
                    <a:pt x="11829" y="14255"/>
                    <a:pt x="14280" y="12850"/>
                    <a:pt x="15547" y="10469"/>
                  </a:cubicBezTo>
                  <a:cubicBezTo>
                    <a:pt x="15803" y="10619"/>
                    <a:pt x="16093" y="10688"/>
                    <a:pt x="16382" y="10688"/>
                  </a:cubicBezTo>
                  <a:cubicBezTo>
                    <a:pt x="17367" y="10688"/>
                    <a:pt x="18169" y="9890"/>
                    <a:pt x="18169" y="8905"/>
                  </a:cubicBezTo>
                  <a:cubicBezTo>
                    <a:pt x="18169" y="7931"/>
                    <a:pt x="17367" y="7129"/>
                    <a:pt x="16382" y="7129"/>
                  </a:cubicBezTo>
                  <a:cubicBezTo>
                    <a:pt x="16382" y="6375"/>
                    <a:pt x="16265" y="5635"/>
                    <a:pt x="16034" y="4928"/>
                  </a:cubicBezTo>
                  <a:cubicBezTo>
                    <a:pt x="17170" y="3860"/>
                    <a:pt x="17228" y="2076"/>
                    <a:pt x="16162" y="938"/>
                  </a:cubicBezTo>
                  <a:cubicBezTo>
                    <a:pt x="15608" y="348"/>
                    <a:pt x="14860" y="46"/>
                    <a:pt x="14108" y="46"/>
                  </a:cubicBezTo>
                  <a:cubicBezTo>
                    <a:pt x="13475" y="46"/>
                    <a:pt x="12838" y="261"/>
                    <a:pt x="12314" y="696"/>
                  </a:cubicBezTo>
                  <a:cubicBezTo>
                    <a:pt x="11362" y="231"/>
                    <a:pt x="10319" y="0"/>
                    <a:pt x="9264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8187775" y="3992813"/>
              <a:ext cx="29600" cy="29600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93" y="1"/>
                  </a:moveTo>
                  <a:cubicBezTo>
                    <a:pt x="268" y="1"/>
                    <a:pt x="1" y="268"/>
                    <a:pt x="1" y="594"/>
                  </a:cubicBezTo>
                  <a:cubicBezTo>
                    <a:pt x="1" y="919"/>
                    <a:pt x="268" y="1184"/>
                    <a:pt x="593" y="1184"/>
                  </a:cubicBezTo>
                  <a:cubicBezTo>
                    <a:pt x="930" y="1184"/>
                    <a:pt x="1183" y="919"/>
                    <a:pt x="1183" y="594"/>
                  </a:cubicBezTo>
                  <a:cubicBezTo>
                    <a:pt x="1183" y="268"/>
                    <a:pt x="930" y="1"/>
                    <a:pt x="593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8247250" y="4096613"/>
              <a:ext cx="29600" cy="29875"/>
            </a:xfrm>
            <a:custGeom>
              <a:avLst/>
              <a:gdLst/>
              <a:ahLst/>
              <a:cxnLst/>
              <a:rect l="l" t="t" r="r" b="b"/>
              <a:pathLst>
                <a:path w="1184" h="1195" extrusionOk="0">
                  <a:moveTo>
                    <a:pt x="591" y="1"/>
                  </a:moveTo>
                  <a:cubicBezTo>
                    <a:pt x="265" y="1"/>
                    <a:pt x="1" y="268"/>
                    <a:pt x="1" y="604"/>
                  </a:cubicBezTo>
                  <a:cubicBezTo>
                    <a:pt x="1" y="927"/>
                    <a:pt x="265" y="1194"/>
                    <a:pt x="591" y="1194"/>
                  </a:cubicBezTo>
                  <a:cubicBezTo>
                    <a:pt x="916" y="1194"/>
                    <a:pt x="1184" y="927"/>
                    <a:pt x="1184" y="604"/>
                  </a:cubicBezTo>
                  <a:cubicBezTo>
                    <a:pt x="1184" y="268"/>
                    <a:pt x="916" y="1"/>
                    <a:pt x="591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8284350" y="4015163"/>
              <a:ext cx="29575" cy="29575"/>
            </a:xfrm>
            <a:custGeom>
              <a:avLst/>
              <a:gdLst/>
              <a:ahLst/>
              <a:cxnLst/>
              <a:rect l="l" t="t" r="r" b="b"/>
              <a:pathLst>
                <a:path w="1183" h="1183" extrusionOk="0">
                  <a:moveTo>
                    <a:pt x="590" y="0"/>
                  </a:moveTo>
                  <a:cubicBezTo>
                    <a:pt x="267" y="0"/>
                    <a:pt x="0" y="267"/>
                    <a:pt x="0" y="593"/>
                  </a:cubicBezTo>
                  <a:cubicBezTo>
                    <a:pt x="0" y="916"/>
                    <a:pt x="267" y="1183"/>
                    <a:pt x="590" y="1183"/>
                  </a:cubicBezTo>
                  <a:cubicBezTo>
                    <a:pt x="916" y="1183"/>
                    <a:pt x="1183" y="916"/>
                    <a:pt x="1183" y="593"/>
                  </a:cubicBezTo>
                  <a:cubicBezTo>
                    <a:pt x="1183" y="267"/>
                    <a:pt x="916" y="0"/>
                    <a:pt x="590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8076475" y="4170838"/>
              <a:ext cx="29600" cy="29875"/>
            </a:xfrm>
            <a:custGeom>
              <a:avLst/>
              <a:gdLst/>
              <a:ahLst/>
              <a:cxnLst/>
              <a:rect l="l" t="t" r="r" b="b"/>
              <a:pathLst>
                <a:path w="1184" h="1195" extrusionOk="0">
                  <a:moveTo>
                    <a:pt x="593" y="1"/>
                  </a:moveTo>
                  <a:cubicBezTo>
                    <a:pt x="268" y="1"/>
                    <a:pt x="1" y="268"/>
                    <a:pt x="1" y="602"/>
                  </a:cubicBezTo>
                  <a:cubicBezTo>
                    <a:pt x="1" y="927"/>
                    <a:pt x="268" y="1194"/>
                    <a:pt x="593" y="1194"/>
                  </a:cubicBezTo>
                  <a:cubicBezTo>
                    <a:pt x="930" y="1194"/>
                    <a:pt x="1183" y="927"/>
                    <a:pt x="1183" y="602"/>
                  </a:cubicBezTo>
                  <a:cubicBezTo>
                    <a:pt x="1183" y="268"/>
                    <a:pt x="930" y="1"/>
                    <a:pt x="593" y="1"/>
                  </a:cubicBezTo>
                  <a:close/>
                </a:path>
              </a:pathLst>
            </a:custGeom>
            <a:solidFill>
              <a:srgbClr val="FFDB0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068975" y="4037488"/>
              <a:ext cx="29850" cy="29575"/>
            </a:xfrm>
            <a:custGeom>
              <a:avLst/>
              <a:gdLst/>
              <a:ahLst/>
              <a:cxnLst/>
              <a:rect l="l" t="t" r="r" b="b"/>
              <a:pathLst>
                <a:path w="1194" h="1183" extrusionOk="0">
                  <a:moveTo>
                    <a:pt x="604" y="0"/>
                  </a:moveTo>
                  <a:cubicBezTo>
                    <a:pt x="267" y="0"/>
                    <a:pt x="0" y="256"/>
                    <a:pt x="0" y="593"/>
                  </a:cubicBezTo>
                  <a:cubicBezTo>
                    <a:pt x="0" y="916"/>
                    <a:pt x="267" y="1183"/>
                    <a:pt x="604" y="1183"/>
                  </a:cubicBezTo>
                  <a:cubicBezTo>
                    <a:pt x="927" y="1183"/>
                    <a:pt x="1194" y="916"/>
                    <a:pt x="1194" y="593"/>
                  </a:cubicBezTo>
                  <a:cubicBezTo>
                    <a:pt x="1194" y="256"/>
                    <a:pt x="927" y="0"/>
                    <a:pt x="604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8103750" y="4067038"/>
              <a:ext cx="182900" cy="319200"/>
            </a:xfrm>
            <a:custGeom>
              <a:avLst/>
              <a:gdLst/>
              <a:ahLst/>
              <a:cxnLst/>
              <a:rect l="l" t="t" r="r" b="b"/>
              <a:pathLst>
                <a:path w="7316" h="12768" extrusionOk="0">
                  <a:moveTo>
                    <a:pt x="3665" y="1"/>
                  </a:moveTo>
                  <a:cubicBezTo>
                    <a:pt x="3328" y="1"/>
                    <a:pt x="3061" y="268"/>
                    <a:pt x="3061" y="594"/>
                  </a:cubicBezTo>
                  <a:lnTo>
                    <a:pt x="3061" y="2553"/>
                  </a:lnTo>
                  <a:cubicBezTo>
                    <a:pt x="3061" y="2784"/>
                    <a:pt x="2875" y="2970"/>
                    <a:pt x="2644" y="2970"/>
                  </a:cubicBezTo>
                  <a:cubicBezTo>
                    <a:pt x="2541" y="2970"/>
                    <a:pt x="2424" y="2923"/>
                    <a:pt x="2354" y="2842"/>
                  </a:cubicBezTo>
                  <a:lnTo>
                    <a:pt x="1136" y="1637"/>
                  </a:lnTo>
                  <a:cubicBezTo>
                    <a:pt x="1015" y="1515"/>
                    <a:pt x="853" y="1454"/>
                    <a:pt x="690" y="1454"/>
                  </a:cubicBezTo>
                  <a:cubicBezTo>
                    <a:pt x="528" y="1454"/>
                    <a:pt x="366" y="1515"/>
                    <a:pt x="245" y="1637"/>
                  </a:cubicBezTo>
                  <a:cubicBezTo>
                    <a:pt x="0" y="1879"/>
                    <a:pt x="0" y="2274"/>
                    <a:pt x="245" y="2528"/>
                  </a:cubicBezTo>
                  <a:lnTo>
                    <a:pt x="2296" y="4581"/>
                  </a:lnTo>
                  <a:cubicBezTo>
                    <a:pt x="2413" y="4684"/>
                    <a:pt x="2471" y="4837"/>
                    <a:pt x="2471" y="4999"/>
                  </a:cubicBezTo>
                  <a:lnTo>
                    <a:pt x="2471" y="12768"/>
                  </a:lnTo>
                  <a:lnTo>
                    <a:pt x="4255" y="12768"/>
                  </a:lnTo>
                  <a:lnTo>
                    <a:pt x="4255" y="6830"/>
                  </a:lnTo>
                  <a:cubicBezTo>
                    <a:pt x="4255" y="6493"/>
                    <a:pt x="4522" y="6240"/>
                    <a:pt x="4848" y="6240"/>
                  </a:cubicBezTo>
                  <a:lnTo>
                    <a:pt x="5496" y="6240"/>
                  </a:lnTo>
                  <a:cubicBezTo>
                    <a:pt x="5646" y="6240"/>
                    <a:pt x="5797" y="6170"/>
                    <a:pt x="5913" y="6064"/>
                  </a:cubicBezTo>
                  <a:lnTo>
                    <a:pt x="7074" y="4893"/>
                  </a:lnTo>
                  <a:cubicBezTo>
                    <a:pt x="7316" y="4651"/>
                    <a:pt x="7316" y="4256"/>
                    <a:pt x="7074" y="4014"/>
                  </a:cubicBezTo>
                  <a:cubicBezTo>
                    <a:pt x="6951" y="3886"/>
                    <a:pt x="6789" y="3822"/>
                    <a:pt x="6626" y="3822"/>
                  </a:cubicBezTo>
                  <a:cubicBezTo>
                    <a:pt x="6464" y="3822"/>
                    <a:pt x="6302" y="3886"/>
                    <a:pt x="6181" y="4014"/>
                  </a:cubicBezTo>
                  <a:lnTo>
                    <a:pt x="5335" y="4859"/>
                  </a:lnTo>
                  <a:cubicBezTo>
                    <a:pt x="5207" y="4976"/>
                    <a:pt x="5056" y="5046"/>
                    <a:pt x="4881" y="5046"/>
                  </a:cubicBezTo>
                  <a:cubicBezTo>
                    <a:pt x="4533" y="5046"/>
                    <a:pt x="4255" y="4768"/>
                    <a:pt x="4255" y="4420"/>
                  </a:cubicBezTo>
                  <a:lnTo>
                    <a:pt x="4255" y="594"/>
                  </a:lnTo>
                  <a:cubicBezTo>
                    <a:pt x="4255" y="268"/>
                    <a:pt x="3988" y="1"/>
                    <a:pt x="3665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9" name="Google Shape;299;p19"/>
          <p:cNvGrpSpPr/>
          <p:nvPr/>
        </p:nvGrpSpPr>
        <p:grpSpPr>
          <a:xfrm>
            <a:off x="10624385" y="3647152"/>
            <a:ext cx="593633" cy="465033"/>
            <a:chOff x="7968288" y="3164650"/>
            <a:chExt cx="445225" cy="348775"/>
          </a:xfrm>
        </p:grpSpPr>
        <p:sp>
          <p:nvSpPr>
            <p:cNvPr id="300" name="Google Shape;300;p19"/>
            <p:cNvSpPr/>
            <p:nvPr/>
          </p:nvSpPr>
          <p:spPr>
            <a:xfrm>
              <a:off x="8022463" y="3189000"/>
              <a:ext cx="34825" cy="72250"/>
            </a:xfrm>
            <a:custGeom>
              <a:avLst/>
              <a:gdLst/>
              <a:ahLst/>
              <a:cxnLst/>
              <a:rect l="l" t="t" r="r" b="b"/>
              <a:pathLst>
                <a:path w="1393" h="2890" extrusionOk="0">
                  <a:moveTo>
                    <a:pt x="418" y="1"/>
                  </a:moveTo>
                  <a:lnTo>
                    <a:pt x="1" y="432"/>
                  </a:lnTo>
                  <a:lnTo>
                    <a:pt x="802" y="1231"/>
                  </a:lnTo>
                  <a:lnTo>
                    <a:pt x="802" y="2889"/>
                  </a:lnTo>
                  <a:lnTo>
                    <a:pt x="1392" y="2889"/>
                  </a:lnTo>
                  <a:lnTo>
                    <a:pt x="1392" y="98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7975863" y="3194225"/>
              <a:ext cx="363500" cy="252550"/>
            </a:xfrm>
            <a:custGeom>
              <a:avLst/>
              <a:gdLst/>
              <a:ahLst/>
              <a:cxnLst/>
              <a:rect l="l" t="t" r="r" b="b"/>
              <a:pathLst>
                <a:path w="14540" h="10102" extrusionOk="0">
                  <a:moveTo>
                    <a:pt x="5936" y="1"/>
                  </a:moveTo>
                  <a:lnTo>
                    <a:pt x="5936" y="4163"/>
                  </a:lnTo>
                  <a:lnTo>
                    <a:pt x="1183" y="4163"/>
                  </a:lnTo>
                  <a:cubicBezTo>
                    <a:pt x="532" y="4163"/>
                    <a:pt x="0" y="4698"/>
                    <a:pt x="0" y="5346"/>
                  </a:cubicBezTo>
                  <a:lnTo>
                    <a:pt x="0" y="7132"/>
                  </a:lnTo>
                  <a:lnTo>
                    <a:pt x="2377" y="7132"/>
                  </a:lnTo>
                  <a:cubicBezTo>
                    <a:pt x="4010" y="7132"/>
                    <a:pt x="5343" y="8454"/>
                    <a:pt x="5343" y="10102"/>
                  </a:cubicBezTo>
                  <a:lnTo>
                    <a:pt x="10677" y="10102"/>
                  </a:lnTo>
                  <a:lnTo>
                    <a:pt x="10677" y="9208"/>
                  </a:lnTo>
                  <a:cubicBezTo>
                    <a:pt x="10677" y="7074"/>
                    <a:pt x="12405" y="5346"/>
                    <a:pt x="14540" y="5346"/>
                  </a:cubicBezTo>
                  <a:lnTo>
                    <a:pt x="14540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8332038" y="3350200"/>
              <a:ext cx="14850" cy="22350"/>
            </a:xfrm>
            <a:custGeom>
              <a:avLst/>
              <a:gdLst/>
              <a:ahLst/>
              <a:cxnLst/>
              <a:rect l="l" t="t" r="r" b="b"/>
              <a:pathLst>
                <a:path w="594" h="894" extrusionOk="0">
                  <a:moveTo>
                    <a:pt x="1" y="0"/>
                  </a:moveTo>
                  <a:lnTo>
                    <a:pt x="1" y="893"/>
                  </a:lnTo>
                  <a:lnTo>
                    <a:pt x="593" y="893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8265113" y="3416825"/>
              <a:ext cx="22350" cy="15125"/>
            </a:xfrm>
            <a:custGeom>
              <a:avLst/>
              <a:gdLst/>
              <a:ahLst/>
              <a:cxnLst/>
              <a:rect l="l" t="t" r="r" b="b"/>
              <a:pathLst>
                <a:path w="894" h="605" extrusionOk="0">
                  <a:moveTo>
                    <a:pt x="1" y="1"/>
                  </a:moveTo>
                  <a:lnTo>
                    <a:pt x="1" y="605"/>
                  </a:lnTo>
                  <a:lnTo>
                    <a:pt x="894" y="605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8332038" y="3476325"/>
              <a:ext cx="14850" cy="22275"/>
            </a:xfrm>
            <a:custGeom>
              <a:avLst/>
              <a:gdLst/>
              <a:ahLst/>
              <a:cxnLst/>
              <a:rect l="l" t="t" r="r" b="b"/>
              <a:pathLst>
                <a:path w="594" h="891" extrusionOk="0">
                  <a:moveTo>
                    <a:pt x="1" y="0"/>
                  </a:moveTo>
                  <a:lnTo>
                    <a:pt x="1" y="891"/>
                  </a:lnTo>
                  <a:lnTo>
                    <a:pt x="593" y="891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8391163" y="3416825"/>
              <a:ext cx="22350" cy="15125"/>
            </a:xfrm>
            <a:custGeom>
              <a:avLst/>
              <a:gdLst/>
              <a:ahLst/>
              <a:cxnLst/>
              <a:rect l="l" t="t" r="r" b="b"/>
              <a:pathLst>
                <a:path w="894" h="605" extrusionOk="0">
                  <a:moveTo>
                    <a:pt x="1" y="1"/>
                  </a:moveTo>
                  <a:lnTo>
                    <a:pt x="1" y="605"/>
                  </a:lnTo>
                  <a:lnTo>
                    <a:pt x="894" y="605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8282238" y="3367300"/>
              <a:ext cx="25200" cy="25225"/>
            </a:xfrm>
            <a:custGeom>
              <a:avLst/>
              <a:gdLst/>
              <a:ahLst/>
              <a:cxnLst/>
              <a:rect l="l" t="t" r="r" b="b"/>
              <a:pathLst>
                <a:path w="1008" h="1009" extrusionOk="0">
                  <a:moveTo>
                    <a:pt x="418" y="1"/>
                  </a:moveTo>
                  <a:lnTo>
                    <a:pt x="0" y="418"/>
                  </a:lnTo>
                  <a:lnTo>
                    <a:pt x="590" y="1008"/>
                  </a:lnTo>
                  <a:lnTo>
                    <a:pt x="1007" y="591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8371213" y="3367300"/>
              <a:ext cx="25550" cy="25225"/>
            </a:xfrm>
            <a:custGeom>
              <a:avLst/>
              <a:gdLst/>
              <a:ahLst/>
              <a:cxnLst/>
              <a:rect l="l" t="t" r="r" b="b"/>
              <a:pathLst>
                <a:path w="1022" h="1009" extrusionOk="0">
                  <a:moveTo>
                    <a:pt x="590" y="1"/>
                  </a:moveTo>
                  <a:lnTo>
                    <a:pt x="0" y="591"/>
                  </a:lnTo>
                  <a:lnTo>
                    <a:pt x="418" y="1008"/>
                  </a:lnTo>
                  <a:lnTo>
                    <a:pt x="1021" y="41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8371213" y="3456275"/>
              <a:ext cx="25550" cy="25275"/>
            </a:xfrm>
            <a:custGeom>
              <a:avLst/>
              <a:gdLst/>
              <a:ahLst/>
              <a:cxnLst/>
              <a:rect l="l" t="t" r="r" b="b"/>
              <a:pathLst>
                <a:path w="1022" h="1011" extrusionOk="0">
                  <a:moveTo>
                    <a:pt x="418" y="1"/>
                  </a:moveTo>
                  <a:lnTo>
                    <a:pt x="0" y="418"/>
                  </a:lnTo>
                  <a:lnTo>
                    <a:pt x="590" y="1011"/>
                  </a:lnTo>
                  <a:lnTo>
                    <a:pt x="1021" y="59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8282238" y="3456275"/>
              <a:ext cx="25200" cy="25275"/>
            </a:xfrm>
            <a:custGeom>
              <a:avLst/>
              <a:gdLst/>
              <a:ahLst/>
              <a:cxnLst/>
              <a:rect l="l" t="t" r="r" b="b"/>
              <a:pathLst>
                <a:path w="1008" h="1011" extrusionOk="0">
                  <a:moveTo>
                    <a:pt x="590" y="1"/>
                  </a:moveTo>
                  <a:lnTo>
                    <a:pt x="0" y="593"/>
                  </a:lnTo>
                  <a:lnTo>
                    <a:pt x="418" y="1011"/>
                  </a:lnTo>
                  <a:lnTo>
                    <a:pt x="1007" y="41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8027688" y="3394850"/>
              <a:ext cx="14850" cy="29600"/>
            </a:xfrm>
            <a:custGeom>
              <a:avLst/>
              <a:gdLst/>
              <a:ahLst/>
              <a:cxnLst/>
              <a:rect l="l" t="t" r="r" b="b"/>
              <a:pathLst>
                <a:path w="594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593" y="1183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8027688" y="3469000"/>
              <a:ext cx="14850" cy="29600"/>
            </a:xfrm>
            <a:custGeom>
              <a:avLst/>
              <a:gdLst/>
              <a:ahLst/>
              <a:cxnLst/>
              <a:rect l="l" t="t" r="r" b="b"/>
              <a:pathLst>
                <a:path w="594" h="1184" extrusionOk="0">
                  <a:moveTo>
                    <a:pt x="0" y="1"/>
                  </a:moveTo>
                  <a:lnTo>
                    <a:pt x="0" y="1184"/>
                  </a:lnTo>
                  <a:lnTo>
                    <a:pt x="593" y="1184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8057263" y="3439175"/>
              <a:ext cx="29925" cy="14825"/>
            </a:xfrm>
            <a:custGeom>
              <a:avLst/>
              <a:gdLst/>
              <a:ahLst/>
              <a:cxnLst/>
              <a:rect l="l" t="t" r="r" b="b"/>
              <a:pathLst>
                <a:path w="1197" h="593" extrusionOk="0">
                  <a:moveTo>
                    <a:pt x="0" y="0"/>
                  </a:moveTo>
                  <a:lnTo>
                    <a:pt x="0" y="593"/>
                  </a:lnTo>
                  <a:lnTo>
                    <a:pt x="1197" y="593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7983088" y="3439175"/>
              <a:ext cx="29875" cy="14825"/>
            </a:xfrm>
            <a:custGeom>
              <a:avLst/>
              <a:gdLst/>
              <a:ahLst/>
              <a:cxnLst/>
              <a:rect l="l" t="t" r="r" b="b"/>
              <a:pathLst>
                <a:path w="1195" h="593" extrusionOk="0">
                  <a:moveTo>
                    <a:pt x="1" y="0"/>
                  </a:moveTo>
                  <a:lnTo>
                    <a:pt x="1" y="593"/>
                  </a:lnTo>
                  <a:lnTo>
                    <a:pt x="1195" y="59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7992913" y="3404375"/>
              <a:ext cx="32775" cy="32800"/>
            </a:xfrm>
            <a:custGeom>
              <a:avLst/>
              <a:gdLst/>
              <a:ahLst/>
              <a:cxnLst/>
              <a:rect l="l" t="t" r="r" b="b"/>
              <a:pathLst>
                <a:path w="1311" h="1312" extrusionOk="0">
                  <a:moveTo>
                    <a:pt x="418" y="1"/>
                  </a:moveTo>
                  <a:lnTo>
                    <a:pt x="0" y="418"/>
                  </a:lnTo>
                  <a:lnTo>
                    <a:pt x="882" y="1312"/>
                  </a:lnTo>
                  <a:lnTo>
                    <a:pt x="1311" y="88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7992913" y="3456275"/>
              <a:ext cx="32775" cy="32800"/>
            </a:xfrm>
            <a:custGeom>
              <a:avLst/>
              <a:gdLst/>
              <a:ahLst/>
              <a:cxnLst/>
              <a:rect l="l" t="t" r="r" b="b"/>
              <a:pathLst>
                <a:path w="1311" h="1312" extrusionOk="0">
                  <a:moveTo>
                    <a:pt x="882" y="1"/>
                  </a:moveTo>
                  <a:lnTo>
                    <a:pt x="0" y="894"/>
                  </a:lnTo>
                  <a:lnTo>
                    <a:pt x="418" y="1311"/>
                  </a:lnTo>
                  <a:lnTo>
                    <a:pt x="1311" y="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8044788" y="3404375"/>
              <a:ext cx="32800" cy="32800"/>
            </a:xfrm>
            <a:custGeom>
              <a:avLst/>
              <a:gdLst/>
              <a:ahLst/>
              <a:cxnLst/>
              <a:rect l="l" t="t" r="r" b="b"/>
              <a:pathLst>
                <a:path w="1312" h="1312" extrusionOk="0">
                  <a:moveTo>
                    <a:pt x="894" y="1"/>
                  </a:moveTo>
                  <a:lnTo>
                    <a:pt x="1" y="894"/>
                  </a:lnTo>
                  <a:lnTo>
                    <a:pt x="418" y="1312"/>
                  </a:lnTo>
                  <a:lnTo>
                    <a:pt x="1312" y="418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8044788" y="3456275"/>
              <a:ext cx="32800" cy="32800"/>
            </a:xfrm>
            <a:custGeom>
              <a:avLst/>
              <a:gdLst/>
              <a:ahLst/>
              <a:cxnLst/>
              <a:rect l="l" t="t" r="r" b="b"/>
              <a:pathLst>
                <a:path w="1312" h="1312" extrusionOk="0">
                  <a:moveTo>
                    <a:pt x="418" y="1"/>
                  </a:moveTo>
                  <a:lnTo>
                    <a:pt x="1" y="418"/>
                  </a:lnTo>
                  <a:lnTo>
                    <a:pt x="894" y="1311"/>
                  </a:lnTo>
                  <a:lnTo>
                    <a:pt x="1312" y="894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8094413" y="3164650"/>
              <a:ext cx="259700" cy="29600"/>
            </a:xfrm>
            <a:custGeom>
              <a:avLst/>
              <a:gdLst/>
              <a:ahLst/>
              <a:cxnLst/>
              <a:rect l="l" t="t" r="r" b="b"/>
              <a:pathLst>
                <a:path w="10388" h="1184" extrusionOk="0">
                  <a:moveTo>
                    <a:pt x="601" y="1"/>
                  </a:moveTo>
                  <a:cubicBezTo>
                    <a:pt x="267" y="1"/>
                    <a:pt x="0" y="268"/>
                    <a:pt x="0" y="594"/>
                  </a:cubicBezTo>
                  <a:cubicBezTo>
                    <a:pt x="0" y="919"/>
                    <a:pt x="267" y="1184"/>
                    <a:pt x="601" y="1184"/>
                  </a:cubicBezTo>
                  <a:lnTo>
                    <a:pt x="9798" y="1184"/>
                  </a:lnTo>
                  <a:cubicBezTo>
                    <a:pt x="10120" y="1184"/>
                    <a:pt x="10388" y="919"/>
                    <a:pt x="10388" y="594"/>
                  </a:cubicBezTo>
                  <a:cubicBezTo>
                    <a:pt x="10388" y="268"/>
                    <a:pt x="10120" y="1"/>
                    <a:pt x="9798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8124238" y="3224150"/>
              <a:ext cx="111325" cy="170725"/>
            </a:xfrm>
            <a:custGeom>
              <a:avLst/>
              <a:gdLst/>
              <a:ahLst/>
              <a:cxnLst/>
              <a:rect l="l" t="t" r="r" b="b"/>
              <a:pathLst>
                <a:path w="4453" h="6829" extrusionOk="0">
                  <a:moveTo>
                    <a:pt x="1" y="0"/>
                  </a:moveTo>
                  <a:lnTo>
                    <a:pt x="1" y="6829"/>
                  </a:lnTo>
                  <a:lnTo>
                    <a:pt x="3710" y="6829"/>
                  </a:lnTo>
                  <a:cubicBezTo>
                    <a:pt x="3849" y="6225"/>
                    <a:pt x="4105" y="5668"/>
                    <a:pt x="4453" y="5159"/>
                  </a:cubicBezTo>
                  <a:lnTo>
                    <a:pt x="4453" y="0"/>
                  </a:ln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8235538" y="3224150"/>
              <a:ext cx="74275" cy="129000"/>
            </a:xfrm>
            <a:custGeom>
              <a:avLst/>
              <a:gdLst/>
              <a:ahLst/>
              <a:cxnLst/>
              <a:rect l="l" t="t" r="r" b="b"/>
              <a:pathLst>
                <a:path w="2971" h="5160" extrusionOk="0">
                  <a:moveTo>
                    <a:pt x="1" y="0"/>
                  </a:moveTo>
                  <a:lnTo>
                    <a:pt x="1" y="5159"/>
                  </a:lnTo>
                  <a:cubicBezTo>
                    <a:pt x="697" y="4138"/>
                    <a:pt x="1762" y="3409"/>
                    <a:pt x="2970" y="3105"/>
                  </a:cubicBezTo>
                  <a:lnTo>
                    <a:pt x="2970" y="0"/>
                  </a:ln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8035263" y="3253700"/>
              <a:ext cx="29600" cy="44625"/>
            </a:xfrm>
            <a:custGeom>
              <a:avLst/>
              <a:gdLst/>
              <a:ahLst/>
              <a:cxnLst/>
              <a:rect l="l" t="t" r="r" b="b"/>
              <a:pathLst>
                <a:path w="1184" h="1785" extrusionOk="0">
                  <a:moveTo>
                    <a:pt x="1" y="1"/>
                  </a:moveTo>
                  <a:lnTo>
                    <a:pt x="1" y="1784"/>
                  </a:lnTo>
                  <a:lnTo>
                    <a:pt x="1183" y="1784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8279863" y="3365000"/>
              <a:ext cx="118925" cy="118850"/>
            </a:xfrm>
            <a:custGeom>
              <a:avLst/>
              <a:gdLst/>
              <a:ahLst/>
              <a:cxnLst/>
              <a:rect l="l" t="t" r="r" b="b"/>
              <a:pathLst>
                <a:path w="4757" h="4754" extrusionOk="0">
                  <a:moveTo>
                    <a:pt x="2380" y="1"/>
                  </a:moveTo>
                  <a:cubicBezTo>
                    <a:pt x="1069" y="1"/>
                    <a:pt x="1" y="1067"/>
                    <a:pt x="1" y="2377"/>
                  </a:cubicBezTo>
                  <a:cubicBezTo>
                    <a:pt x="1" y="3688"/>
                    <a:pt x="1069" y="4754"/>
                    <a:pt x="2380" y="4754"/>
                  </a:cubicBezTo>
                  <a:cubicBezTo>
                    <a:pt x="3688" y="4754"/>
                    <a:pt x="4756" y="3688"/>
                    <a:pt x="4756" y="2377"/>
                  </a:cubicBezTo>
                  <a:cubicBezTo>
                    <a:pt x="4756" y="1067"/>
                    <a:pt x="3688" y="1"/>
                    <a:pt x="2380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8309788" y="3394850"/>
              <a:ext cx="59425" cy="59150"/>
            </a:xfrm>
            <a:custGeom>
              <a:avLst/>
              <a:gdLst/>
              <a:ahLst/>
              <a:cxnLst/>
              <a:rect l="l" t="t" r="r" b="b"/>
              <a:pathLst>
                <a:path w="2377" h="2366" extrusionOk="0">
                  <a:moveTo>
                    <a:pt x="1183" y="1"/>
                  </a:moveTo>
                  <a:cubicBezTo>
                    <a:pt x="532" y="1"/>
                    <a:pt x="0" y="521"/>
                    <a:pt x="0" y="1183"/>
                  </a:cubicBezTo>
                  <a:cubicBezTo>
                    <a:pt x="0" y="1843"/>
                    <a:pt x="532" y="2366"/>
                    <a:pt x="1183" y="2366"/>
                  </a:cubicBezTo>
                  <a:cubicBezTo>
                    <a:pt x="1842" y="2366"/>
                    <a:pt x="2376" y="1843"/>
                    <a:pt x="2376" y="1183"/>
                  </a:cubicBezTo>
                  <a:cubicBezTo>
                    <a:pt x="2376" y="521"/>
                    <a:pt x="1842" y="1"/>
                    <a:pt x="1183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7998113" y="3409600"/>
              <a:ext cx="74250" cy="74250"/>
            </a:xfrm>
            <a:custGeom>
              <a:avLst/>
              <a:gdLst/>
              <a:ahLst/>
              <a:cxnLst/>
              <a:rect l="l" t="t" r="r" b="b"/>
              <a:pathLst>
                <a:path w="2970" h="2970" extrusionOk="0">
                  <a:moveTo>
                    <a:pt x="1487" y="1"/>
                  </a:moveTo>
                  <a:cubicBezTo>
                    <a:pt x="663" y="1"/>
                    <a:pt x="1" y="663"/>
                    <a:pt x="1" y="1487"/>
                  </a:cubicBezTo>
                  <a:cubicBezTo>
                    <a:pt x="1" y="2307"/>
                    <a:pt x="663" y="2970"/>
                    <a:pt x="1487" y="2970"/>
                  </a:cubicBezTo>
                  <a:cubicBezTo>
                    <a:pt x="2297" y="2970"/>
                    <a:pt x="2970" y="2307"/>
                    <a:pt x="2970" y="1487"/>
                  </a:cubicBezTo>
                  <a:cubicBezTo>
                    <a:pt x="2970" y="663"/>
                    <a:pt x="2297" y="1"/>
                    <a:pt x="1487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7968288" y="3498575"/>
              <a:ext cx="445225" cy="14850"/>
            </a:xfrm>
            <a:custGeom>
              <a:avLst/>
              <a:gdLst/>
              <a:ahLst/>
              <a:cxnLst/>
              <a:rect l="l" t="t" r="r" b="b"/>
              <a:pathLst>
                <a:path w="17809" h="594" extrusionOk="0">
                  <a:moveTo>
                    <a:pt x="0" y="1"/>
                  </a:moveTo>
                  <a:lnTo>
                    <a:pt x="0" y="593"/>
                  </a:lnTo>
                  <a:lnTo>
                    <a:pt x="17809" y="593"/>
                  </a:lnTo>
                  <a:lnTo>
                    <a:pt x="17809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8235538" y="3320625"/>
              <a:ext cx="126100" cy="133375"/>
            </a:xfrm>
            <a:custGeom>
              <a:avLst/>
              <a:gdLst/>
              <a:ahLst/>
              <a:cxnLst/>
              <a:rect l="l" t="t" r="r" b="b"/>
              <a:pathLst>
                <a:path w="5044" h="5335" extrusionOk="0">
                  <a:moveTo>
                    <a:pt x="4153" y="1"/>
                  </a:moveTo>
                  <a:cubicBezTo>
                    <a:pt x="1857" y="1"/>
                    <a:pt x="1" y="1857"/>
                    <a:pt x="1" y="4152"/>
                  </a:cubicBezTo>
                  <a:lnTo>
                    <a:pt x="1" y="5335"/>
                  </a:lnTo>
                  <a:lnTo>
                    <a:pt x="591" y="5335"/>
                  </a:lnTo>
                  <a:lnTo>
                    <a:pt x="591" y="4152"/>
                  </a:lnTo>
                  <a:cubicBezTo>
                    <a:pt x="591" y="2179"/>
                    <a:pt x="2191" y="593"/>
                    <a:pt x="4153" y="593"/>
                  </a:cubicBezTo>
                  <a:lnTo>
                    <a:pt x="5043" y="593"/>
                  </a:lnTo>
                  <a:lnTo>
                    <a:pt x="5043" y="1"/>
                  </a:ln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27" name="Google Shape;327;p19"/>
          <p:cNvGrpSpPr/>
          <p:nvPr/>
        </p:nvGrpSpPr>
        <p:grpSpPr>
          <a:xfrm>
            <a:off x="10693734" y="2493402"/>
            <a:ext cx="454900" cy="574000"/>
            <a:chOff x="8020300" y="2299338"/>
            <a:chExt cx="341175" cy="430500"/>
          </a:xfrm>
        </p:grpSpPr>
        <p:sp>
          <p:nvSpPr>
            <p:cNvPr id="328" name="Google Shape;328;p19"/>
            <p:cNvSpPr/>
            <p:nvPr/>
          </p:nvSpPr>
          <p:spPr>
            <a:xfrm>
              <a:off x="8183500" y="2603688"/>
              <a:ext cx="14775" cy="126150"/>
            </a:xfrm>
            <a:custGeom>
              <a:avLst/>
              <a:gdLst/>
              <a:ahLst/>
              <a:cxnLst/>
              <a:rect l="l" t="t" r="r" b="b"/>
              <a:pathLst>
                <a:path w="591" h="5046" extrusionOk="0">
                  <a:moveTo>
                    <a:pt x="1" y="1"/>
                  </a:moveTo>
                  <a:lnTo>
                    <a:pt x="1" y="5046"/>
                  </a:lnTo>
                  <a:lnTo>
                    <a:pt x="591" y="5046"/>
                  </a:lnTo>
                  <a:lnTo>
                    <a:pt x="591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8168675" y="2299338"/>
              <a:ext cx="44425" cy="311675"/>
            </a:xfrm>
            <a:custGeom>
              <a:avLst/>
              <a:gdLst/>
              <a:ahLst/>
              <a:cxnLst/>
              <a:rect l="l" t="t" r="r" b="b"/>
              <a:pathLst>
                <a:path w="1777" h="12467" extrusionOk="0">
                  <a:moveTo>
                    <a:pt x="894" y="1"/>
                  </a:moveTo>
                  <a:lnTo>
                    <a:pt x="1" y="894"/>
                  </a:lnTo>
                  <a:lnTo>
                    <a:pt x="1" y="11585"/>
                  </a:lnTo>
                  <a:lnTo>
                    <a:pt x="894" y="12467"/>
                  </a:lnTo>
                  <a:lnTo>
                    <a:pt x="1776" y="11585"/>
                  </a:lnTo>
                  <a:lnTo>
                    <a:pt x="1776" y="894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8035125" y="2432988"/>
              <a:ext cx="311600" cy="44675"/>
            </a:xfrm>
            <a:custGeom>
              <a:avLst/>
              <a:gdLst/>
              <a:ahLst/>
              <a:cxnLst/>
              <a:rect l="l" t="t" r="r" b="b"/>
              <a:pathLst>
                <a:path w="12464" h="1787" extrusionOk="0">
                  <a:moveTo>
                    <a:pt x="891" y="0"/>
                  </a:moveTo>
                  <a:lnTo>
                    <a:pt x="0" y="893"/>
                  </a:lnTo>
                  <a:lnTo>
                    <a:pt x="891" y="1787"/>
                  </a:lnTo>
                  <a:lnTo>
                    <a:pt x="11570" y="1787"/>
                  </a:lnTo>
                  <a:lnTo>
                    <a:pt x="12464" y="893"/>
                  </a:lnTo>
                  <a:lnTo>
                    <a:pt x="11570" y="0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8079700" y="2344013"/>
              <a:ext cx="222650" cy="222625"/>
            </a:xfrm>
            <a:custGeom>
              <a:avLst/>
              <a:gdLst/>
              <a:ahLst/>
              <a:cxnLst/>
              <a:rect l="l" t="t" r="r" b="b"/>
              <a:pathLst>
                <a:path w="8906" h="8905" extrusionOk="0">
                  <a:moveTo>
                    <a:pt x="1" y="0"/>
                  </a:moveTo>
                  <a:lnTo>
                    <a:pt x="1" y="1183"/>
                  </a:lnTo>
                  <a:lnTo>
                    <a:pt x="7712" y="8905"/>
                  </a:lnTo>
                  <a:lnTo>
                    <a:pt x="8905" y="8905"/>
                  </a:lnTo>
                  <a:lnTo>
                    <a:pt x="8905" y="7722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8079700" y="2344013"/>
              <a:ext cx="222650" cy="222625"/>
            </a:xfrm>
            <a:custGeom>
              <a:avLst/>
              <a:gdLst/>
              <a:ahLst/>
              <a:cxnLst/>
              <a:rect l="l" t="t" r="r" b="b"/>
              <a:pathLst>
                <a:path w="8906" h="8905" extrusionOk="0">
                  <a:moveTo>
                    <a:pt x="7712" y="0"/>
                  </a:moveTo>
                  <a:lnTo>
                    <a:pt x="1" y="7722"/>
                  </a:lnTo>
                  <a:lnTo>
                    <a:pt x="1" y="8905"/>
                  </a:lnTo>
                  <a:lnTo>
                    <a:pt x="1184" y="8905"/>
                  </a:lnTo>
                  <a:lnTo>
                    <a:pt x="8905" y="1183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8119150" y="2311238"/>
              <a:ext cx="143475" cy="288175"/>
            </a:xfrm>
            <a:custGeom>
              <a:avLst/>
              <a:gdLst/>
              <a:ahLst/>
              <a:cxnLst/>
              <a:rect l="l" t="t" r="r" b="b"/>
              <a:pathLst>
                <a:path w="5739" h="11527" extrusionOk="0">
                  <a:moveTo>
                    <a:pt x="488" y="0"/>
                  </a:moveTo>
                  <a:lnTo>
                    <a:pt x="1" y="1172"/>
                  </a:lnTo>
                  <a:lnTo>
                    <a:pt x="4094" y="11039"/>
                  </a:lnTo>
                  <a:lnTo>
                    <a:pt x="5252" y="11526"/>
                  </a:lnTo>
                  <a:lnTo>
                    <a:pt x="5739" y="10355"/>
                  </a:lnTo>
                  <a:lnTo>
                    <a:pt x="1648" y="487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8046950" y="2383713"/>
              <a:ext cx="287875" cy="143200"/>
            </a:xfrm>
            <a:custGeom>
              <a:avLst/>
              <a:gdLst/>
              <a:ahLst/>
              <a:cxnLst/>
              <a:rect l="l" t="t" r="r" b="b"/>
              <a:pathLst>
                <a:path w="11515" h="5728" extrusionOk="0">
                  <a:moveTo>
                    <a:pt x="10355" y="1"/>
                  </a:moveTo>
                  <a:lnTo>
                    <a:pt x="476" y="4083"/>
                  </a:lnTo>
                  <a:lnTo>
                    <a:pt x="0" y="5252"/>
                  </a:lnTo>
                  <a:lnTo>
                    <a:pt x="1161" y="5728"/>
                  </a:lnTo>
                  <a:lnTo>
                    <a:pt x="11039" y="1648"/>
                  </a:lnTo>
                  <a:lnTo>
                    <a:pt x="11515" y="477"/>
                  </a:lnTo>
                  <a:lnTo>
                    <a:pt x="10355" y="1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5" name="Google Shape;335;p19"/>
            <p:cNvSpPr/>
            <p:nvPr/>
          </p:nvSpPr>
          <p:spPr>
            <a:xfrm>
              <a:off x="8045550" y="2383713"/>
              <a:ext cx="290750" cy="143200"/>
            </a:xfrm>
            <a:custGeom>
              <a:avLst/>
              <a:gdLst/>
              <a:ahLst/>
              <a:cxnLst/>
              <a:rect l="l" t="t" r="r" b="b"/>
              <a:pathLst>
                <a:path w="11630" h="5728" extrusionOk="0">
                  <a:moveTo>
                    <a:pt x="1089" y="1"/>
                  </a:moveTo>
                  <a:lnTo>
                    <a:pt x="1" y="452"/>
                  </a:lnTo>
                  <a:lnTo>
                    <a:pt x="451" y="1554"/>
                  </a:lnTo>
                  <a:lnTo>
                    <a:pt x="10539" y="5728"/>
                  </a:lnTo>
                  <a:lnTo>
                    <a:pt x="11629" y="5277"/>
                  </a:lnTo>
                  <a:lnTo>
                    <a:pt x="11176" y="417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8119425" y="2309788"/>
              <a:ext cx="143200" cy="291075"/>
            </a:xfrm>
            <a:custGeom>
              <a:avLst/>
              <a:gdLst/>
              <a:ahLst/>
              <a:cxnLst/>
              <a:rect l="l" t="t" r="r" b="b"/>
              <a:pathLst>
                <a:path w="5728" h="11643" extrusionOk="0">
                  <a:moveTo>
                    <a:pt x="5266" y="0"/>
                  </a:moveTo>
                  <a:lnTo>
                    <a:pt x="4175" y="454"/>
                  </a:lnTo>
                  <a:lnTo>
                    <a:pt x="1" y="10541"/>
                  </a:lnTo>
                  <a:lnTo>
                    <a:pt x="454" y="11643"/>
                  </a:lnTo>
                  <a:lnTo>
                    <a:pt x="1542" y="11178"/>
                  </a:lnTo>
                  <a:lnTo>
                    <a:pt x="5728" y="1102"/>
                  </a:lnTo>
                  <a:lnTo>
                    <a:pt x="5266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8101775" y="2366338"/>
              <a:ext cx="178250" cy="177975"/>
            </a:xfrm>
            <a:custGeom>
              <a:avLst/>
              <a:gdLst/>
              <a:ahLst/>
              <a:cxnLst/>
              <a:rect l="l" t="t" r="r" b="b"/>
              <a:pathLst>
                <a:path w="7130" h="7119" extrusionOk="0">
                  <a:moveTo>
                    <a:pt x="3570" y="0"/>
                  </a:moveTo>
                  <a:cubicBezTo>
                    <a:pt x="1600" y="0"/>
                    <a:pt x="0" y="1589"/>
                    <a:pt x="0" y="3559"/>
                  </a:cubicBezTo>
                  <a:cubicBezTo>
                    <a:pt x="0" y="5529"/>
                    <a:pt x="1600" y="7118"/>
                    <a:pt x="3570" y="7118"/>
                  </a:cubicBezTo>
                  <a:cubicBezTo>
                    <a:pt x="5529" y="7118"/>
                    <a:pt x="7129" y="5529"/>
                    <a:pt x="7129" y="3559"/>
                  </a:cubicBezTo>
                  <a:cubicBezTo>
                    <a:pt x="7129" y="1589"/>
                    <a:pt x="5529" y="0"/>
                    <a:pt x="3570" y="0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8020300" y="2640838"/>
              <a:ext cx="177975" cy="89000"/>
            </a:xfrm>
            <a:custGeom>
              <a:avLst/>
              <a:gdLst/>
              <a:ahLst/>
              <a:cxnLst/>
              <a:rect l="l" t="t" r="r" b="b"/>
              <a:pathLst>
                <a:path w="7119" h="3560" extrusionOk="0">
                  <a:moveTo>
                    <a:pt x="1" y="1"/>
                  </a:moveTo>
                  <a:lnTo>
                    <a:pt x="1" y="301"/>
                  </a:lnTo>
                  <a:cubicBezTo>
                    <a:pt x="1" y="2099"/>
                    <a:pt x="1461" y="3560"/>
                    <a:pt x="3259" y="3560"/>
                  </a:cubicBezTo>
                  <a:lnTo>
                    <a:pt x="7119" y="3560"/>
                  </a:lnTo>
                  <a:lnTo>
                    <a:pt x="7119" y="3270"/>
                  </a:lnTo>
                  <a:cubicBezTo>
                    <a:pt x="7119" y="1462"/>
                    <a:pt x="5658" y="1"/>
                    <a:pt x="3863" y="1"/>
                  </a:cubicBezTo>
                  <a:close/>
                </a:path>
              </a:pathLst>
            </a:custGeom>
            <a:solidFill>
              <a:srgbClr val="D8EA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8183500" y="2640838"/>
              <a:ext cx="177975" cy="89000"/>
            </a:xfrm>
            <a:custGeom>
              <a:avLst/>
              <a:gdLst/>
              <a:ahLst/>
              <a:cxnLst/>
              <a:rect l="l" t="t" r="r" b="b"/>
              <a:pathLst>
                <a:path w="7119" h="3560" extrusionOk="0">
                  <a:moveTo>
                    <a:pt x="3270" y="1"/>
                  </a:moveTo>
                  <a:cubicBezTo>
                    <a:pt x="1462" y="1"/>
                    <a:pt x="1" y="1462"/>
                    <a:pt x="1" y="3270"/>
                  </a:cubicBezTo>
                  <a:lnTo>
                    <a:pt x="1" y="3560"/>
                  </a:lnTo>
                  <a:lnTo>
                    <a:pt x="3860" y="3560"/>
                  </a:lnTo>
                  <a:cubicBezTo>
                    <a:pt x="5658" y="3560"/>
                    <a:pt x="7119" y="2099"/>
                    <a:pt x="7119" y="301"/>
                  </a:cubicBezTo>
                  <a:lnTo>
                    <a:pt x="7119" y="1"/>
                  </a:ln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8278875" y="2450988"/>
              <a:ext cx="1150" cy="17975"/>
            </a:xfrm>
            <a:custGeom>
              <a:avLst/>
              <a:gdLst/>
              <a:ahLst/>
              <a:cxnLst/>
              <a:rect l="l" t="t" r="r" b="b"/>
              <a:pathLst>
                <a:path w="46" h="719" extrusionOk="0">
                  <a:moveTo>
                    <a:pt x="34" y="1"/>
                  </a:moveTo>
                  <a:lnTo>
                    <a:pt x="34" y="1"/>
                  </a:lnTo>
                  <a:cubicBezTo>
                    <a:pt x="45" y="243"/>
                    <a:pt x="34" y="488"/>
                    <a:pt x="1" y="719"/>
                  </a:cubicBezTo>
                  <a:cubicBezTo>
                    <a:pt x="34" y="543"/>
                    <a:pt x="45" y="360"/>
                    <a:pt x="45" y="173"/>
                  </a:cubicBezTo>
                  <a:cubicBezTo>
                    <a:pt x="45" y="115"/>
                    <a:pt x="45" y="56"/>
                    <a:pt x="34" y="1"/>
                  </a:cubicBezTo>
                  <a:close/>
                </a:path>
              </a:pathLst>
            </a:custGeom>
            <a:solidFill>
              <a:srgbClr val="FDB71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8244375" y="2507763"/>
              <a:ext cx="18600" cy="18600"/>
            </a:xfrm>
            <a:custGeom>
              <a:avLst/>
              <a:gdLst/>
              <a:ahLst/>
              <a:cxnLst/>
              <a:rect l="l" t="t" r="r" b="b"/>
              <a:pathLst>
                <a:path w="744" h="744" extrusionOk="0">
                  <a:moveTo>
                    <a:pt x="743" y="0"/>
                  </a:moveTo>
                  <a:lnTo>
                    <a:pt x="743" y="0"/>
                  </a:lnTo>
                  <a:cubicBezTo>
                    <a:pt x="714" y="40"/>
                    <a:pt x="683" y="79"/>
                    <a:pt x="652" y="118"/>
                  </a:cubicBezTo>
                  <a:lnTo>
                    <a:pt x="652" y="118"/>
                  </a:lnTo>
                  <a:cubicBezTo>
                    <a:pt x="683" y="80"/>
                    <a:pt x="713" y="42"/>
                    <a:pt x="743" y="0"/>
                  </a:cubicBezTo>
                  <a:close/>
                  <a:moveTo>
                    <a:pt x="652" y="118"/>
                  </a:moveTo>
                  <a:cubicBezTo>
                    <a:pt x="613" y="165"/>
                    <a:pt x="574" y="211"/>
                    <a:pt x="535" y="256"/>
                  </a:cubicBezTo>
                  <a:cubicBezTo>
                    <a:pt x="533" y="259"/>
                    <a:pt x="531" y="261"/>
                    <a:pt x="529" y="263"/>
                  </a:cubicBezTo>
                  <a:lnTo>
                    <a:pt x="529" y="263"/>
                  </a:lnTo>
                  <a:cubicBezTo>
                    <a:pt x="571" y="215"/>
                    <a:pt x="613" y="167"/>
                    <a:pt x="652" y="118"/>
                  </a:cubicBezTo>
                  <a:close/>
                  <a:moveTo>
                    <a:pt x="529" y="263"/>
                  </a:moveTo>
                  <a:cubicBezTo>
                    <a:pt x="372" y="440"/>
                    <a:pt x="196" y="602"/>
                    <a:pt x="0" y="743"/>
                  </a:cubicBezTo>
                  <a:cubicBezTo>
                    <a:pt x="196" y="606"/>
                    <a:pt x="367" y="447"/>
                    <a:pt x="529" y="263"/>
                  </a:cubicBezTo>
                  <a:close/>
                </a:path>
              </a:pathLst>
            </a:custGeom>
            <a:solidFill>
              <a:srgbClr val="FDB71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8188725" y="2543438"/>
              <a:ext cx="14500" cy="875"/>
            </a:xfrm>
            <a:custGeom>
              <a:avLst/>
              <a:gdLst/>
              <a:ahLst/>
              <a:cxnLst/>
              <a:rect l="l" t="t" r="r" b="b"/>
              <a:pathLst>
                <a:path w="580" h="35" extrusionOk="0">
                  <a:moveTo>
                    <a:pt x="579" y="1"/>
                  </a:moveTo>
                  <a:cubicBezTo>
                    <a:pt x="418" y="23"/>
                    <a:pt x="256" y="34"/>
                    <a:pt x="92" y="34"/>
                  </a:cubicBezTo>
                  <a:lnTo>
                    <a:pt x="0" y="34"/>
                  </a:lnTo>
                  <a:lnTo>
                    <a:pt x="92" y="34"/>
                  </a:lnTo>
                  <a:cubicBezTo>
                    <a:pt x="256" y="34"/>
                    <a:pt x="418" y="23"/>
                    <a:pt x="579" y="1"/>
                  </a:cubicBezTo>
                  <a:close/>
                </a:path>
              </a:pathLst>
            </a:custGeom>
            <a:solidFill>
              <a:srgbClr val="FDB71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8203200" y="2526338"/>
              <a:ext cx="41200" cy="17125"/>
            </a:xfrm>
            <a:custGeom>
              <a:avLst/>
              <a:gdLst/>
              <a:ahLst/>
              <a:cxnLst/>
              <a:rect l="l" t="t" r="r" b="b"/>
              <a:pathLst>
                <a:path w="1648" h="685" extrusionOk="0">
                  <a:moveTo>
                    <a:pt x="1647" y="0"/>
                  </a:moveTo>
                  <a:cubicBezTo>
                    <a:pt x="1161" y="371"/>
                    <a:pt x="593" y="604"/>
                    <a:pt x="0" y="685"/>
                  </a:cubicBezTo>
                  <a:cubicBezTo>
                    <a:pt x="615" y="604"/>
                    <a:pt x="1183" y="359"/>
                    <a:pt x="1647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8262950" y="2468938"/>
              <a:ext cx="15950" cy="38850"/>
            </a:xfrm>
            <a:custGeom>
              <a:avLst/>
              <a:gdLst/>
              <a:ahLst/>
              <a:cxnLst/>
              <a:rect l="l" t="t" r="r" b="b"/>
              <a:pathLst>
                <a:path w="638" h="1554" extrusionOk="0">
                  <a:moveTo>
                    <a:pt x="638" y="1"/>
                  </a:moveTo>
                  <a:cubicBezTo>
                    <a:pt x="543" y="580"/>
                    <a:pt x="323" y="1103"/>
                    <a:pt x="0" y="1553"/>
                  </a:cubicBezTo>
                  <a:cubicBezTo>
                    <a:pt x="334" y="1092"/>
                    <a:pt x="557" y="557"/>
                    <a:pt x="638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8132175" y="2404588"/>
              <a:ext cx="147850" cy="139725"/>
            </a:xfrm>
            <a:custGeom>
              <a:avLst/>
              <a:gdLst/>
              <a:ahLst/>
              <a:cxnLst/>
              <a:rect l="l" t="t" r="r" b="b"/>
              <a:pathLst>
                <a:path w="5914" h="5589" extrusionOk="0">
                  <a:moveTo>
                    <a:pt x="5276" y="1"/>
                  </a:moveTo>
                  <a:cubicBezTo>
                    <a:pt x="4953" y="2667"/>
                    <a:pt x="2691" y="4684"/>
                    <a:pt x="0" y="4695"/>
                  </a:cubicBezTo>
                  <a:cubicBezTo>
                    <a:pt x="651" y="5277"/>
                    <a:pt x="1450" y="5566"/>
                    <a:pt x="2262" y="5588"/>
                  </a:cubicBezTo>
                  <a:lnTo>
                    <a:pt x="2354" y="5588"/>
                  </a:lnTo>
                  <a:cubicBezTo>
                    <a:pt x="2518" y="5588"/>
                    <a:pt x="2680" y="5577"/>
                    <a:pt x="2841" y="5555"/>
                  </a:cubicBezTo>
                  <a:cubicBezTo>
                    <a:pt x="3456" y="5474"/>
                    <a:pt x="4024" y="5229"/>
                    <a:pt x="4488" y="4870"/>
                  </a:cubicBezTo>
                  <a:cubicBezTo>
                    <a:pt x="4778" y="4662"/>
                    <a:pt x="5023" y="4406"/>
                    <a:pt x="5231" y="4127"/>
                  </a:cubicBezTo>
                  <a:cubicBezTo>
                    <a:pt x="5554" y="3677"/>
                    <a:pt x="5774" y="3154"/>
                    <a:pt x="5869" y="2575"/>
                  </a:cubicBezTo>
                  <a:cubicBezTo>
                    <a:pt x="5902" y="2399"/>
                    <a:pt x="5913" y="2216"/>
                    <a:pt x="5913" y="2029"/>
                  </a:cubicBezTo>
                  <a:cubicBezTo>
                    <a:pt x="5913" y="1971"/>
                    <a:pt x="5913" y="1912"/>
                    <a:pt x="5902" y="1857"/>
                  </a:cubicBezTo>
                  <a:cubicBezTo>
                    <a:pt x="5880" y="1206"/>
                    <a:pt x="5671" y="557"/>
                    <a:pt x="5276" y="1"/>
                  </a:cubicBezTo>
                  <a:close/>
                </a:path>
              </a:pathLst>
            </a:custGeom>
            <a:solidFill>
              <a:srgbClr val="F4D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50" name="Google Shape;350;p19"/>
          <p:cNvSpPr/>
          <p:nvPr/>
        </p:nvSpPr>
        <p:spPr>
          <a:xfrm>
            <a:off x="625833" y="1186151"/>
            <a:ext cx="4128700" cy="948653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625832" y="2310617"/>
            <a:ext cx="4128699" cy="963564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625832" y="3461567"/>
            <a:ext cx="4128698" cy="833325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625832" y="4505098"/>
            <a:ext cx="4128697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261;p19">
            <a:extLst>
              <a:ext uri="{FF2B5EF4-FFF2-40B4-BE49-F238E27FC236}">
                <a16:creationId xmlns:a16="http://schemas.microsoft.com/office/drawing/2014/main" id="{36DF15DA-D3DE-7DFF-0EE9-F0DFB4401622}"/>
              </a:ext>
            </a:extLst>
          </p:cNvPr>
          <p:cNvSpPr txBox="1"/>
          <p:nvPr/>
        </p:nvSpPr>
        <p:spPr>
          <a:xfrm>
            <a:off x="632183" y="1368951"/>
            <a:ext cx="3961232" cy="54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Vai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trò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endParaRPr sz="2267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4" name="Google Shape;261;p19">
            <a:extLst>
              <a:ext uri="{FF2B5EF4-FFF2-40B4-BE49-F238E27FC236}">
                <a16:creationId xmlns:a16="http://schemas.microsoft.com/office/drawing/2014/main" id="{C3637768-A18B-E8EB-0B00-8418CDB5ACF4}"/>
              </a:ext>
            </a:extLst>
          </p:cNvPr>
          <p:cNvSpPr txBox="1"/>
          <p:nvPr/>
        </p:nvSpPr>
        <p:spPr>
          <a:xfrm>
            <a:off x="551479" y="2366247"/>
            <a:ext cx="4241171" cy="62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Thách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nông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nghiệp</a:t>
            </a:r>
            <a:endParaRPr sz="2267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5" name="Google Shape;261;p19">
            <a:extLst>
              <a:ext uri="{FF2B5EF4-FFF2-40B4-BE49-F238E27FC236}">
                <a16:creationId xmlns:a16="http://schemas.microsoft.com/office/drawing/2014/main" id="{97DD8203-842C-5848-FED8-4D3D895949AB}"/>
              </a:ext>
            </a:extLst>
          </p:cNvPr>
          <p:cNvSpPr txBox="1"/>
          <p:nvPr/>
        </p:nvSpPr>
        <p:spPr>
          <a:xfrm>
            <a:off x="652641" y="3395765"/>
            <a:ext cx="4250982" cy="4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Khó khăn trong việc canh tác dưa chuột</a:t>
            </a:r>
            <a:endParaRPr sz="2267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6" name="Google Shape;261;p19">
            <a:extLst>
              <a:ext uri="{FF2B5EF4-FFF2-40B4-BE49-F238E27FC236}">
                <a16:creationId xmlns:a16="http://schemas.microsoft.com/office/drawing/2014/main" id="{F1ABE97C-C44F-8CBE-42A0-FCD1B9288B31}"/>
              </a:ext>
            </a:extLst>
          </p:cNvPr>
          <p:cNvSpPr txBox="1"/>
          <p:nvPr/>
        </p:nvSpPr>
        <p:spPr>
          <a:xfrm>
            <a:off x="652641" y="4496573"/>
            <a:ext cx="4083198" cy="46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bệnh phổ biến trên cây dưa chuột</a:t>
            </a:r>
            <a:endParaRPr sz="2267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Fira Sans Extra Condensed Medium"/>
            </a:endParaRPr>
          </a:p>
        </p:txBody>
      </p:sp>
      <p:sp>
        <p:nvSpPr>
          <p:cNvPr id="18" name="Google Shape;353;p19">
            <a:extLst>
              <a:ext uri="{FF2B5EF4-FFF2-40B4-BE49-F238E27FC236}">
                <a16:creationId xmlns:a16="http://schemas.microsoft.com/office/drawing/2014/main" id="{6D6D904C-50C9-AAA7-1B3C-8CFCB8B9C296}"/>
              </a:ext>
            </a:extLst>
          </p:cNvPr>
          <p:cNvSpPr/>
          <p:nvPr/>
        </p:nvSpPr>
        <p:spPr>
          <a:xfrm>
            <a:off x="625832" y="5632084"/>
            <a:ext cx="4089549" cy="886167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vi-V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Hạn chế của phương pháp truyền thống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256;p19">
            <a:extLst>
              <a:ext uri="{FF2B5EF4-FFF2-40B4-BE49-F238E27FC236}">
                <a16:creationId xmlns:a16="http://schemas.microsoft.com/office/drawing/2014/main" id="{D5BB3F60-2801-39B9-1ACD-18BD5FD65F65}"/>
              </a:ext>
            </a:extLst>
          </p:cNvPr>
          <p:cNvSpPr/>
          <p:nvPr/>
        </p:nvSpPr>
        <p:spPr>
          <a:xfrm>
            <a:off x="5048810" y="5578651"/>
            <a:ext cx="50736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oogle Shape;269;p19">
            <a:extLst>
              <a:ext uri="{FF2B5EF4-FFF2-40B4-BE49-F238E27FC236}">
                <a16:creationId xmlns:a16="http://schemas.microsoft.com/office/drawing/2014/main" id="{5DDC44C1-4A4B-BCE1-DB94-5B37A3D1E44D}"/>
              </a:ext>
            </a:extLst>
          </p:cNvPr>
          <p:cNvSpPr txBox="1"/>
          <p:nvPr/>
        </p:nvSpPr>
        <p:spPr>
          <a:xfrm>
            <a:off x="5412148" y="5663035"/>
            <a:ext cx="4649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/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 biết bệnh bằng mắt thường thiếu chính xác, tốn thời gian và yêu cầu kinh nghiệm.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Roboto"/>
            </a:endParaRPr>
          </a:p>
        </p:txBody>
      </p:sp>
      <p:sp>
        <p:nvSpPr>
          <p:cNvPr id="62" name="Google Shape;252;p19">
            <a:extLst>
              <a:ext uri="{FF2B5EF4-FFF2-40B4-BE49-F238E27FC236}">
                <a16:creationId xmlns:a16="http://schemas.microsoft.com/office/drawing/2014/main" id="{5A0942C7-EF63-A0E1-7EFF-A9638D884E6E}"/>
              </a:ext>
            </a:extLst>
          </p:cNvPr>
          <p:cNvSpPr/>
          <p:nvPr/>
        </p:nvSpPr>
        <p:spPr>
          <a:xfrm>
            <a:off x="10276375" y="5585847"/>
            <a:ext cx="1277200" cy="939600"/>
          </a:xfrm>
          <a:prstGeom prst="roundRect">
            <a:avLst>
              <a:gd name="adj" fmla="val 16667"/>
            </a:avLst>
          </a:prstGeom>
          <a:solidFill>
            <a:srgbClr val="F3F3F3">
              <a:alpha val="727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3" name="Google Shape;443;p21">
            <a:extLst>
              <a:ext uri="{FF2B5EF4-FFF2-40B4-BE49-F238E27FC236}">
                <a16:creationId xmlns:a16="http://schemas.microsoft.com/office/drawing/2014/main" id="{653AAFA5-AA03-7D79-F89E-1B97EF99DA14}"/>
              </a:ext>
            </a:extLst>
          </p:cNvPr>
          <p:cNvGrpSpPr/>
          <p:nvPr/>
        </p:nvGrpSpPr>
        <p:grpSpPr>
          <a:xfrm>
            <a:off x="10530208" y="5632084"/>
            <a:ext cx="752652" cy="740400"/>
            <a:chOff x="948124" y="1567725"/>
            <a:chExt cx="752652" cy="740400"/>
          </a:xfrm>
        </p:grpSpPr>
        <p:sp>
          <p:nvSpPr>
            <p:cNvPr id="192" name="Google Shape;444;p21">
              <a:extLst>
                <a:ext uri="{FF2B5EF4-FFF2-40B4-BE49-F238E27FC236}">
                  <a16:creationId xmlns:a16="http://schemas.microsoft.com/office/drawing/2014/main" id="{848A9F94-FE6E-3906-0576-16B9113B166E}"/>
                </a:ext>
              </a:extLst>
            </p:cNvPr>
            <p:cNvSpPr/>
            <p:nvPr/>
          </p:nvSpPr>
          <p:spPr>
            <a:xfrm>
              <a:off x="1562545" y="1567725"/>
              <a:ext cx="125512" cy="225922"/>
            </a:xfrm>
            <a:custGeom>
              <a:avLst/>
              <a:gdLst/>
              <a:ahLst/>
              <a:cxnLst/>
              <a:rect l="l" t="t" r="r" b="b"/>
              <a:pathLst>
                <a:path w="2970" h="5346" extrusionOk="0">
                  <a:moveTo>
                    <a:pt x="1484" y="0"/>
                  </a:moveTo>
                  <a:cubicBezTo>
                    <a:pt x="674" y="0"/>
                    <a:pt x="1" y="671"/>
                    <a:pt x="1" y="1483"/>
                  </a:cubicBezTo>
                  <a:lnTo>
                    <a:pt x="1" y="3860"/>
                  </a:lnTo>
                  <a:cubicBezTo>
                    <a:pt x="1" y="4683"/>
                    <a:pt x="674" y="5346"/>
                    <a:pt x="1484" y="5346"/>
                  </a:cubicBezTo>
                  <a:cubicBezTo>
                    <a:pt x="2307" y="5346"/>
                    <a:pt x="2970" y="4683"/>
                    <a:pt x="2970" y="3860"/>
                  </a:cubicBezTo>
                  <a:lnTo>
                    <a:pt x="2970" y="1483"/>
                  </a:lnTo>
                  <a:cubicBezTo>
                    <a:pt x="2970" y="671"/>
                    <a:pt x="2307" y="0"/>
                    <a:pt x="1484" y="0"/>
                  </a:cubicBezTo>
                  <a:close/>
                </a:path>
              </a:pathLst>
            </a:custGeom>
            <a:solidFill>
              <a:srgbClr val="95A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Google Shape;445;p21">
              <a:extLst>
                <a:ext uri="{FF2B5EF4-FFF2-40B4-BE49-F238E27FC236}">
                  <a16:creationId xmlns:a16="http://schemas.microsoft.com/office/drawing/2014/main" id="{E0AA66D3-5A8A-EEAB-6DEA-324F12F3CF3F}"/>
                </a:ext>
              </a:extLst>
            </p:cNvPr>
            <p:cNvSpPr/>
            <p:nvPr/>
          </p:nvSpPr>
          <p:spPr>
            <a:xfrm>
              <a:off x="1613003" y="1705874"/>
              <a:ext cx="25060" cy="225964"/>
            </a:xfrm>
            <a:custGeom>
              <a:avLst/>
              <a:gdLst/>
              <a:ahLst/>
              <a:cxnLst/>
              <a:rect l="l" t="t" r="r" b="b"/>
              <a:pathLst>
                <a:path w="593" h="5347" extrusionOk="0">
                  <a:moveTo>
                    <a:pt x="0" y="1"/>
                  </a:moveTo>
                  <a:lnTo>
                    <a:pt x="0" y="5346"/>
                  </a:lnTo>
                  <a:lnTo>
                    <a:pt x="593" y="5346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" name="Google Shape;446;p21">
              <a:extLst>
                <a:ext uri="{FF2B5EF4-FFF2-40B4-BE49-F238E27FC236}">
                  <a16:creationId xmlns:a16="http://schemas.microsoft.com/office/drawing/2014/main" id="{0E0CD1C1-4969-8E30-A19C-CA139A4CA20E}"/>
                </a:ext>
              </a:extLst>
            </p:cNvPr>
            <p:cNvSpPr/>
            <p:nvPr/>
          </p:nvSpPr>
          <p:spPr>
            <a:xfrm>
              <a:off x="985862" y="1668136"/>
              <a:ext cx="526729" cy="451844"/>
            </a:xfrm>
            <a:custGeom>
              <a:avLst/>
              <a:gdLst/>
              <a:ahLst/>
              <a:cxnLst/>
              <a:rect l="l" t="t" r="r" b="b"/>
              <a:pathLst>
                <a:path w="12464" h="10692" extrusionOk="0">
                  <a:moveTo>
                    <a:pt x="6225" y="1"/>
                  </a:moveTo>
                  <a:lnTo>
                    <a:pt x="2970" y="1194"/>
                  </a:lnTo>
                  <a:lnTo>
                    <a:pt x="0" y="5346"/>
                  </a:lnTo>
                  <a:lnTo>
                    <a:pt x="0" y="10692"/>
                  </a:lnTo>
                  <a:lnTo>
                    <a:pt x="12464" y="10692"/>
                  </a:lnTo>
                  <a:lnTo>
                    <a:pt x="12464" y="5346"/>
                  </a:lnTo>
                  <a:lnTo>
                    <a:pt x="9495" y="1194"/>
                  </a:lnTo>
                  <a:lnTo>
                    <a:pt x="6225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" name="Google Shape;447;p21">
              <a:extLst>
                <a:ext uri="{FF2B5EF4-FFF2-40B4-BE49-F238E27FC236}">
                  <a16:creationId xmlns:a16="http://schemas.microsoft.com/office/drawing/2014/main" id="{E6BCE76A-9695-3CD7-89DB-D2A9E36FEB31}"/>
                </a:ext>
              </a:extLst>
            </p:cNvPr>
            <p:cNvSpPr/>
            <p:nvPr/>
          </p:nvSpPr>
          <p:spPr>
            <a:xfrm>
              <a:off x="1186260" y="1755868"/>
              <a:ext cx="125512" cy="88239"/>
            </a:xfrm>
            <a:custGeom>
              <a:avLst/>
              <a:gdLst/>
              <a:ahLst/>
              <a:cxnLst/>
              <a:rect l="l" t="t" r="r" b="b"/>
              <a:pathLst>
                <a:path w="2970" h="2088" extrusionOk="0">
                  <a:moveTo>
                    <a:pt x="0" y="0"/>
                  </a:moveTo>
                  <a:lnTo>
                    <a:pt x="0" y="2087"/>
                  </a:lnTo>
                  <a:lnTo>
                    <a:pt x="2969" y="2087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Google Shape;448;p21">
              <a:extLst>
                <a:ext uri="{FF2B5EF4-FFF2-40B4-BE49-F238E27FC236}">
                  <a16:creationId xmlns:a16="http://schemas.microsoft.com/office/drawing/2014/main" id="{EDE5BBCF-79F9-4824-62EC-83D1C7A1D040}"/>
                </a:ext>
              </a:extLst>
            </p:cNvPr>
            <p:cNvSpPr/>
            <p:nvPr/>
          </p:nvSpPr>
          <p:spPr>
            <a:xfrm>
              <a:off x="1123546" y="1894059"/>
              <a:ext cx="125428" cy="225922"/>
            </a:xfrm>
            <a:custGeom>
              <a:avLst/>
              <a:gdLst/>
              <a:ahLst/>
              <a:cxnLst/>
              <a:rect l="l" t="t" r="r" b="b"/>
              <a:pathLst>
                <a:path w="2968" h="5346" extrusionOk="0">
                  <a:moveTo>
                    <a:pt x="1" y="0"/>
                  </a:moveTo>
                  <a:lnTo>
                    <a:pt x="1" y="5346"/>
                  </a:lnTo>
                  <a:lnTo>
                    <a:pt x="2967" y="5346"/>
                  </a:lnTo>
                  <a:lnTo>
                    <a:pt x="2967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Google Shape;449;p21">
              <a:extLst>
                <a:ext uri="{FF2B5EF4-FFF2-40B4-BE49-F238E27FC236}">
                  <a16:creationId xmlns:a16="http://schemas.microsoft.com/office/drawing/2014/main" id="{A27D8952-8DF8-A78E-437E-20C563DA84B2}"/>
                </a:ext>
              </a:extLst>
            </p:cNvPr>
            <p:cNvSpPr/>
            <p:nvPr/>
          </p:nvSpPr>
          <p:spPr>
            <a:xfrm>
              <a:off x="960802" y="1630397"/>
              <a:ext cx="576849" cy="276380"/>
            </a:xfrm>
            <a:custGeom>
              <a:avLst/>
              <a:gdLst/>
              <a:ahLst/>
              <a:cxnLst/>
              <a:rect l="l" t="t" r="r" b="b"/>
              <a:pathLst>
                <a:path w="13650" h="6540" extrusionOk="0">
                  <a:moveTo>
                    <a:pt x="6818" y="0"/>
                  </a:moveTo>
                  <a:lnTo>
                    <a:pt x="2970" y="1484"/>
                  </a:lnTo>
                  <a:lnTo>
                    <a:pt x="1" y="5646"/>
                  </a:lnTo>
                  <a:lnTo>
                    <a:pt x="883" y="6540"/>
                  </a:lnTo>
                  <a:lnTo>
                    <a:pt x="3852" y="2377"/>
                  </a:lnTo>
                  <a:lnTo>
                    <a:pt x="6818" y="1194"/>
                  </a:lnTo>
                  <a:lnTo>
                    <a:pt x="9787" y="2377"/>
                  </a:lnTo>
                  <a:lnTo>
                    <a:pt x="12756" y="6540"/>
                  </a:lnTo>
                  <a:lnTo>
                    <a:pt x="13650" y="5646"/>
                  </a:lnTo>
                  <a:lnTo>
                    <a:pt x="10681" y="1484"/>
                  </a:lnTo>
                  <a:lnTo>
                    <a:pt x="6818" y="0"/>
                  </a:lnTo>
                  <a:close/>
                </a:path>
              </a:pathLst>
            </a:custGeom>
            <a:solidFill>
              <a:srgbClr val="FAD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Google Shape;450;p21">
              <a:extLst>
                <a:ext uri="{FF2B5EF4-FFF2-40B4-BE49-F238E27FC236}">
                  <a16:creationId xmlns:a16="http://schemas.microsoft.com/office/drawing/2014/main" id="{52C18676-CA3F-EB79-D12B-6A7765456C59}"/>
                </a:ext>
              </a:extLst>
            </p:cNvPr>
            <p:cNvSpPr/>
            <p:nvPr/>
          </p:nvSpPr>
          <p:spPr>
            <a:xfrm>
              <a:off x="1512551" y="1894059"/>
              <a:ext cx="175506" cy="225922"/>
            </a:xfrm>
            <a:custGeom>
              <a:avLst/>
              <a:gdLst/>
              <a:ahLst/>
              <a:cxnLst/>
              <a:rect l="l" t="t" r="r" b="b"/>
              <a:pathLst>
                <a:path w="4153" h="5346" extrusionOk="0">
                  <a:moveTo>
                    <a:pt x="1" y="0"/>
                  </a:moveTo>
                  <a:lnTo>
                    <a:pt x="1" y="5346"/>
                  </a:lnTo>
                  <a:lnTo>
                    <a:pt x="4153" y="5346"/>
                  </a:lnTo>
                  <a:lnTo>
                    <a:pt x="4153" y="1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" name="Google Shape;451;p21">
              <a:extLst>
                <a:ext uri="{FF2B5EF4-FFF2-40B4-BE49-F238E27FC236}">
                  <a16:creationId xmlns:a16="http://schemas.microsoft.com/office/drawing/2014/main" id="{B8D86576-B7C1-B3F8-EDB6-1FF2DCCDE3C7}"/>
                </a:ext>
              </a:extLst>
            </p:cNvPr>
            <p:cNvSpPr/>
            <p:nvPr/>
          </p:nvSpPr>
          <p:spPr>
            <a:xfrm>
              <a:off x="1562545" y="1994470"/>
              <a:ext cx="75519" cy="50036"/>
            </a:xfrm>
            <a:custGeom>
              <a:avLst/>
              <a:gdLst/>
              <a:ahLst/>
              <a:cxnLst/>
              <a:rect l="l" t="t" r="r" b="b"/>
              <a:pathLst>
                <a:path w="1787" h="1184" extrusionOk="0">
                  <a:moveTo>
                    <a:pt x="1" y="0"/>
                  </a:moveTo>
                  <a:lnTo>
                    <a:pt x="1" y="1183"/>
                  </a:lnTo>
                  <a:lnTo>
                    <a:pt x="1787" y="1183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Google Shape;452;p21">
              <a:extLst>
                <a:ext uri="{FF2B5EF4-FFF2-40B4-BE49-F238E27FC236}">
                  <a16:creationId xmlns:a16="http://schemas.microsoft.com/office/drawing/2014/main" id="{99CA8E48-8C9E-5D4C-5B8D-68D5470BC783}"/>
                </a:ext>
              </a:extLst>
            </p:cNvPr>
            <p:cNvSpPr/>
            <p:nvPr/>
          </p:nvSpPr>
          <p:spPr>
            <a:xfrm>
              <a:off x="1248932" y="1894059"/>
              <a:ext cx="125512" cy="225922"/>
            </a:xfrm>
            <a:custGeom>
              <a:avLst/>
              <a:gdLst/>
              <a:ahLst/>
              <a:cxnLst/>
              <a:rect l="l" t="t" r="r" b="b"/>
              <a:pathLst>
                <a:path w="2970" h="5346" extrusionOk="0">
                  <a:moveTo>
                    <a:pt x="0" y="0"/>
                  </a:moveTo>
                  <a:lnTo>
                    <a:pt x="0" y="5346"/>
                  </a:lnTo>
                  <a:lnTo>
                    <a:pt x="2969" y="5346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Google Shape;453;p21">
              <a:extLst>
                <a:ext uri="{FF2B5EF4-FFF2-40B4-BE49-F238E27FC236}">
                  <a16:creationId xmlns:a16="http://schemas.microsoft.com/office/drawing/2014/main" id="{BBCE6270-EFF9-4EDC-7CB9-0BC90369C0CC}"/>
                </a:ext>
              </a:extLst>
            </p:cNvPr>
            <p:cNvSpPr/>
            <p:nvPr/>
          </p:nvSpPr>
          <p:spPr>
            <a:xfrm>
              <a:off x="1123546" y="1894059"/>
              <a:ext cx="125428" cy="225922"/>
            </a:xfrm>
            <a:custGeom>
              <a:avLst/>
              <a:gdLst/>
              <a:ahLst/>
              <a:cxnLst/>
              <a:rect l="l" t="t" r="r" b="b"/>
              <a:pathLst>
                <a:path w="2968" h="5346" extrusionOk="0">
                  <a:moveTo>
                    <a:pt x="1" y="0"/>
                  </a:moveTo>
                  <a:lnTo>
                    <a:pt x="1" y="615"/>
                  </a:lnTo>
                  <a:lnTo>
                    <a:pt x="1147" y="2666"/>
                  </a:lnTo>
                  <a:lnTo>
                    <a:pt x="1" y="4731"/>
                  </a:lnTo>
                  <a:lnTo>
                    <a:pt x="1" y="5346"/>
                  </a:lnTo>
                  <a:lnTo>
                    <a:pt x="349" y="5346"/>
                  </a:lnTo>
                  <a:lnTo>
                    <a:pt x="1484" y="3281"/>
                  </a:lnTo>
                  <a:lnTo>
                    <a:pt x="2633" y="5346"/>
                  </a:lnTo>
                  <a:lnTo>
                    <a:pt x="2967" y="5346"/>
                  </a:lnTo>
                  <a:lnTo>
                    <a:pt x="2967" y="4731"/>
                  </a:lnTo>
                  <a:lnTo>
                    <a:pt x="1832" y="2666"/>
                  </a:lnTo>
                  <a:lnTo>
                    <a:pt x="2967" y="615"/>
                  </a:lnTo>
                  <a:lnTo>
                    <a:pt x="2967" y="0"/>
                  </a:lnTo>
                  <a:lnTo>
                    <a:pt x="2633" y="0"/>
                  </a:lnTo>
                  <a:lnTo>
                    <a:pt x="1484" y="206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AD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Google Shape;454;p21">
              <a:extLst>
                <a:ext uri="{FF2B5EF4-FFF2-40B4-BE49-F238E27FC236}">
                  <a16:creationId xmlns:a16="http://schemas.microsoft.com/office/drawing/2014/main" id="{C3978C63-9EC2-1503-D511-F09194CA7636}"/>
                </a:ext>
              </a:extLst>
            </p:cNvPr>
            <p:cNvSpPr/>
            <p:nvPr/>
          </p:nvSpPr>
          <p:spPr>
            <a:xfrm>
              <a:off x="1186260" y="1755868"/>
              <a:ext cx="125512" cy="88239"/>
            </a:xfrm>
            <a:custGeom>
              <a:avLst/>
              <a:gdLst/>
              <a:ahLst/>
              <a:cxnLst/>
              <a:rect l="l" t="t" r="r" b="b"/>
              <a:pathLst>
                <a:path w="2970" h="2088" extrusionOk="0">
                  <a:moveTo>
                    <a:pt x="0" y="0"/>
                  </a:moveTo>
                  <a:lnTo>
                    <a:pt x="0" y="371"/>
                  </a:lnTo>
                  <a:lnTo>
                    <a:pt x="974" y="1044"/>
                  </a:lnTo>
                  <a:lnTo>
                    <a:pt x="0" y="1715"/>
                  </a:lnTo>
                  <a:lnTo>
                    <a:pt x="0" y="2087"/>
                  </a:lnTo>
                  <a:lnTo>
                    <a:pt x="523" y="2087"/>
                  </a:lnTo>
                  <a:lnTo>
                    <a:pt x="1483" y="1403"/>
                  </a:lnTo>
                  <a:lnTo>
                    <a:pt x="2457" y="2087"/>
                  </a:lnTo>
                  <a:lnTo>
                    <a:pt x="2969" y="2087"/>
                  </a:lnTo>
                  <a:lnTo>
                    <a:pt x="2969" y="1715"/>
                  </a:lnTo>
                  <a:lnTo>
                    <a:pt x="2006" y="1044"/>
                  </a:lnTo>
                  <a:lnTo>
                    <a:pt x="2969" y="371"/>
                  </a:lnTo>
                  <a:lnTo>
                    <a:pt x="2969" y="0"/>
                  </a:lnTo>
                  <a:lnTo>
                    <a:pt x="2457" y="0"/>
                  </a:lnTo>
                  <a:lnTo>
                    <a:pt x="1483" y="68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AD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" name="Google Shape;455;p21">
              <a:extLst>
                <a:ext uri="{FF2B5EF4-FFF2-40B4-BE49-F238E27FC236}">
                  <a16:creationId xmlns:a16="http://schemas.microsoft.com/office/drawing/2014/main" id="{61D3A0AA-884F-2F62-92D6-A245827F2D9A}"/>
                </a:ext>
              </a:extLst>
            </p:cNvPr>
            <p:cNvSpPr/>
            <p:nvPr/>
          </p:nvSpPr>
          <p:spPr>
            <a:xfrm>
              <a:off x="948124" y="2182613"/>
              <a:ext cx="175464" cy="125512"/>
            </a:xfrm>
            <a:custGeom>
              <a:avLst/>
              <a:gdLst/>
              <a:ahLst/>
              <a:cxnLst/>
              <a:rect l="l" t="t" r="r" b="b"/>
              <a:pathLst>
                <a:path w="4152" h="2970" extrusionOk="0">
                  <a:moveTo>
                    <a:pt x="1787" y="1183"/>
                  </a:moveTo>
                  <a:lnTo>
                    <a:pt x="1787" y="1773"/>
                  </a:lnTo>
                  <a:lnTo>
                    <a:pt x="1183" y="1773"/>
                  </a:lnTo>
                  <a:lnTo>
                    <a:pt x="1183" y="1183"/>
                  </a:lnTo>
                  <a:close/>
                  <a:moveTo>
                    <a:pt x="2969" y="1183"/>
                  </a:moveTo>
                  <a:lnTo>
                    <a:pt x="2969" y="1773"/>
                  </a:lnTo>
                  <a:lnTo>
                    <a:pt x="2377" y="1773"/>
                  </a:lnTo>
                  <a:lnTo>
                    <a:pt x="2377" y="1183"/>
                  </a:lnTo>
                  <a:close/>
                  <a:moveTo>
                    <a:pt x="593" y="1"/>
                  </a:moveTo>
                  <a:lnTo>
                    <a:pt x="593" y="591"/>
                  </a:lnTo>
                  <a:lnTo>
                    <a:pt x="0" y="591"/>
                  </a:lnTo>
                  <a:lnTo>
                    <a:pt x="0" y="1183"/>
                  </a:lnTo>
                  <a:lnTo>
                    <a:pt x="593" y="1183"/>
                  </a:lnTo>
                  <a:lnTo>
                    <a:pt x="593" y="1773"/>
                  </a:lnTo>
                  <a:lnTo>
                    <a:pt x="0" y="1773"/>
                  </a:lnTo>
                  <a:lnTo>
                    <a:pt x="0" y="2377"/>
                  </a:lnTo>
                  <a:lnTo>
                    <a:pt x="593" y="2377"/>
                  </a:lnTo>
                  <a:lnTo>
                    <a:pt x="593" y="2970"/>
                  </a:lnTo>
                  <a:lnTo>
                    <a:pt x="1183" y="2970"/>
                  </a:lnTo>
                  <a:lnTo>
                    <a:pt x="1183" y="2377"/>
                  </a:lnTo>
                  <a:lnTo>
                    <a:pt x="1787" y="2377"/>
                  </a:lnTo>
                  <a:lnTo>
                    <a:pt x="1787" y="2970"/>
                  </a:lnTo>
                  <a:lnTo>
                    <a:pt x="2377" y="2970"/>
                  </a:lnTo>
                  <a:lnTo>
                    <a:pt x="2377" y="2377"/>
                  </a:lnTo>
                  <a:lnTo>
                    <a:pt x="2969" y="2377"/>
                  </a:lnTo>
                  <a:lnTo>
                    <a:pt x="2969" y="2970"/>
                  </a:lnTo>
                  <a:lnTo>
                    <a:pt x="3559" y="2970"/>
                  </a:lnTo>
                  <a:lnTo>
                    <a:pt x="3559" y="2377"/>
                  </a:lnTo>
                  <a:lnTo>
                    <a:pt x="4152" y="2377"/>
                  </a:lnTo>
                  <a:lnTo>
                    <a:pt x="4152" y="1773"/>
                  </a:lnTo>
                  <a:lnTo>
                    <a:pt x="3559" y="1773"/>
                  </a:lnTo>
                  <a:lnTo>
                    <a:pt x="3559" y="1183"/>
                  </a:lnTo>
                  <a:lnTo>
                    <a:pt x="4152" y="1183"/>
                  </a:lnTo>
                  <a:lnTo>
                    <a:pt x="4152" y="591"/>
                  </a:lnTo>
                  <a:lnTo>
                    <a:pt x="3559" y="591"/>
                  </a:lnTo>
                  <a:lnTo>
                    <a:pt x="3559" y="1"/>
                  </a:lnTo>
                  <a:lnTo>
                    <a:pt x="2969" y="1"/>
                  </a:lnTo>
                  <a:lnTo>
                    <a:pt x="2969" y="591"/>
                  </a:lnTo>
                  <a:lnTo>
                    <a:pt x="2377" y="591"/>
                  </a:lnTo>
                  <a:lnTo>
                    <a:pt x="2377" y="1"/>
                  </a:lnTo>
                  <a:lnTo>
                    <a:pt x="1787" y="1"/>
                  </a:lnTo>
                  <a:lnTo>
                    <a:pt x="1787" y="591"/>
                  </a:lnTo>
                  <a:lnTo>
                    <a:pt x="1183" y="591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Google Shape;456;p21">
              <a:extLst>
                <a:ext uri="{FF2B5EF4-FFF2-40B4-BE49-F238E27FC236}">
                  <a16:creationId xmlns:a16="http://schemas.microsoft.com/office/drawing/2014/main" id="{BDC03F42-3BF6-E732-BCDC-DCDC7677699E}"/>
                </a:ext>
              </a:extLst>
            </p:cNvPr>
            <p:cNvSpPr/>
            <p:nvPr/>
          </p:nvSpPr>
          <p:spPr>
            <a:xfrm>
              <a:off x="1374402" y="2182613"/>
              <a:ext cx="326374" cy="125512"/>
            </a:xfrm>
            <a:custGeom>
              <a:avLst/>
              <a:gdLst/>
              <a:ahLst/>
              <a:cxnLst/>
              <a:rect l="l" t="t" r="r" b="b"/>
              <a:pathLst>
                <a:path w="7723" h="2970" extrusionOk="0">
                  <a:moveTo>
                    <a:pt x="1787" y="1183"/>
                  </a:moveTo>
                  <a:lnTo>
                    <a:pt x="1787" y="1773"/>
                  </a:lnTo>
                  <a:lnTo>
                    <a:pt x="1194" y="1773"/>
                  </a:lnTo>
                  <a:lnTo>
                    <a:pt x="1194" y="1183"/>
                  </a:lnTo>
                  <a:close/>
                  <a:moveTo>
                    <a:pt x="2969" y="1183"/>
                  </a:moveTo>
                  <a:lnTo>
                    <a:pt x="2969" y="1773"/>
                  </a:lnTo>
                  <a:lnTo>
                    <a:pt x="2377" y="1773"/>
                  </a:lnTo>
                  <a:lnTo>
                    <a:pt x="2377" y="1183"/>
                  </a:lnTo>
                  <a:close/>
                  <a:moveTo>
                    <a:pt x="4163" y="1183"/>
                  </a:moveTo>
                  <a:lnTo>
                    <a:pt x="4163" y="1773"/>
                  </a:lnTo>
                  <a:lnTo>
                    <a:pt x="3570" y="1773"/>
                  </a:lnTo>
                  <a:lnTo>
                    <a:pt x="3570" y="1183"/>
                  </a:lnTo>
                  <a:close/>
                  <a:moveTo>
                    <a:pt x="5346" y="1183"/>
                  </a:moveTo>
                  <a:lnTo>
                    <a:pt x="5346" y="1773"/>
                  </a:lnTo>
                  <a:lnTo>
                    <a:pt x="4753" y="1773"/>
                  </a:lnTo>
                  <a:lnTo>
                    <a:pt x="4753" y="1183"/>
                  </a:lnTo>
                  <a:close/>
                  <a:moveTo>
                    <a:pt x="6539" y="1183"/>
                  </a:moveTo>
                  <a:lnTo>
                    <a:pt x="6539" y="1773"/>
                  </a:lnTo>
                  <a:lnTo>
                    <a:pt x="5936" y="1773"/>
                  </a:lnTo>
                  <a:lnTo>
                    <a:pt x="5936" y="1183"/>
                  </a:lnTo>
                  <a:close/>
                  <a:moveTo>
                    <a:pt x="604" y="1"/>
                  </a:moveTo>
                  <a:lnTo>
                    <a:pt x="604" y="591"/>
                  </a:lnTo>
                  <a:lnTo>
                    <a:pt x="0" y="591"/>
                  </a:lnTo>
                  <a:lnTo>
                    <a:pt x="0" y="1183"/>
                  </a:lnTo>
                  <a:lnTo>
                    <a:pt x="604" y="1183"/>
                  </a:lnTo>
                  <a:lnTo>
                    <a:pt x="604" y="1773"/>
                  </a:lnTo>
                  <a:lnTo>
                    <a:pt x="0" y="1773"/>
                  </a:lnTo>
                  <a:lnTo>
                    <a:pt x="0" y="2377"/>
                  </a:lnTo>
                  <a:lnTo>
                    <a:pt x="604" y="2377"/>
                  </a:lnTo>
                  <a:lnTo>
                    <a:pt x="604" y="2970"/>
                  </a:lnTo>
                  <a:lnTo>
                    <a:pt x="1194" y="2970"/>
                  </a:lnTo>
                  <a:lnTo>
                    <a:pt x="1194" y="2377"/>
                  </a:lnTo>
                  <a:lnTo>
                    <a:pt x="1787" y="2377"/>
                  </a:lnTo>
                  <a:lnTo>
                    <a:pt x="1787" y="2970"/>
                  </a:lnTo>
                  <a:lnTo>
                    <a:pt x="2377" y="2970"/>
                  </a:lnTo>
                  <a:lnTo>
                    <a:pt x="2377" y="2377"/>
                  </a:lnTo>
                  <a:lnTo>
                    <a:pt x="2969" y="2377"/>
                  </a:lnTo>
                  <a:lnTo>
                    <a:pt x="2969" y="2970"/>
                  </a:lnTo>
                  <a:lnTo>
                    <a:pt x="3570" y="2970"/>
                  </a:lnTo>
                  <a:lnTo>
                    <a:pt x="3570" y="2377"/>
                  </a:lnTo>
                  <a:lnTo>
                    <a:pt x="4163" y="2377"/>
                  </a:lnTo>
                  <a:lnTo>
                    <a:pt x="4163" y="2970"/>
                  </a:lnTo>
                  <a:lnTo>
                    <a:pt x="4753" y="2970"/>
                  </a:lnTo>
                  <a:lnTo>
                    <a:pt x="4753" y="2377"/>
                  </a:lnTo>
                  <a:lnTo>
                    <a:pt x="5346" y="2377"/>
                  </a:lnTo>
                  <a:lnTo>
                    <a:pt x="5346" y="2970"/>
                  </a:lnTo>
                  <a:lnTo>
                    <a:pt x="5936" y="2970"/>
                  </a:lnTo>
                  <a:lnTo>
                    <a:pt x="5936" y="2377"/>
                  </a:lnTo>
                  <a:lnTo>
                    <a:pt x="6539" y="2377"/>
                  </a:lnTo>
                  <a:lnTo>
                    <a:pt x="6539" y="2970"/>
                  </a:lnTo>
                  <a:lnTo>
                    <a:pt x="7132" y="2970"/>
                  </a:lnTo>
                  <a:lnTo>
                    <a:pt x="7132" y="2377"/>
                  </a:lnTo>
                  <a:lnTo>
                    <a:pt x="7722" y="2377"/>
                  </a:lnTo>
                  <a:lnTo>
                    <a:pt x="7722" y="1773"/>
                  </a:lnTo>
                  <a:lnTo>
                    <a:pt x="7132" y="1773"/>
                  </a:lnTo>
                  <a:lnTo>
                    <a:pt x="7132" y="1183"/>
                  </a:lnTo>
                  <a:lnTo>
                    <a:pt x="7722" y="1183"/>
                  </a:lnTo>
                  <a:lnTo>
                    <a:pt x="7722" y="591"/>
                  </a:lnTo>
                  <a:lnTo>
                    <a:pt x="7132" y="591"/>
                  </a:lnTo>
                  <a:lnTo>
                    <a:pt x="7132" y="1"/>
                  </a:lnTo>
                  <a:lnTo>
                    <a:pt x="6539" y="1"/>
                  </a:lnTo>
                  <a:lnTo>
                    <a:pt x="6539" y="591"/>
                  </a:lnTo>
                  <a:lnTo>
                    <a:pt x="5936" y="591"/>
                  </a:lnTo>
                  <a:lnTo>
                    <a:pt x="5936" y="1"/>
                  </a:lnTo>
                  <a:lnTo>
                    <a:pt x="5346" y="1"/>
                  </a:lnTo>
                  <a:lnTo>
                    <a:pt x="5346" y="591"/>
                  </a:lnTo>
                  <a:lnTo>
                    <a:pt x="4753" y="591"/>
                  </a:lnTo>
                  <a:lnTo>
                    <a:pt x="4753" y="1"/>
                  </a:lnTo>
                  <a:lnTo>
                    <a:pt x="4163" y="1"/>
                  </a:lnTo>
                  <a:lnTo>
                    <a:pt x="4163" y="591"/>
                  </a:lnTo>
                  <a:lnTo>
                    <a:pt x="3570" y="591"/>
                  </a:lnTo>
                  <a:lnTo>
                    <a:pt x="3570" y="1"/>
                  </a:lnTo>
                  <a:lnTo>
                    <a:pt x="2969" y="1"/>
                  </a:lnTo>
                  <a:lnTo>
                    <a:pt x="2969" y="591"/>
                  </a:lnTo>
                  <a:lnTo>
                    <a:pt x="2377" y="591"/>
                  </a:lnTo>
                  <a:lnTo>
                    <a:pt x="2377" y="1"/>
                  </a:lnTo>
                  <a:lnTo>
                    <a:pt x="1787" y="1"/>
                  </a:lnTo>
                  <a:lnTo>
                    <a:pt x="1787" y="591"/>
                  </a:lnTo>
                  <a:lnTo>
                    <a:pt x="1194" y="591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Google Shape;457;p21">
              <a:extLst>
                <a:ext uri="{FF2B5EF4-FFF2-40B4-BE49-F238E27FC236}">
                  <a16:creationId xmlns:a16="http://schemas.microsoft.com/office/drawing/2014/main" id="{C406A0F4-0B35-3C63-6938-1CE294AE8059}"/>
                </a:ext>
              </a:extLst>
            </p:cNvPr>
            <p:cNvSpPr/>
            <p:nvPr/>
          </p:nvSpPr>
          <p:spPr>
            <a:xfrm>
              <a:off x="1248932" y="1894059"/>
              <a:ext cx="125512" cy="225922"/>
            </a:xfrm>
            <a:custGeom>
              <a:avLst/>
              <a:gdLst/>
              <a:ahLst/>
              <a:cxnLst/>
              <a:rect l="l" t="t" r="r" b="b"/>
              <a:pathLst>
                <a:path w="2970" h="5346" extrusionOk="0">
                  <a:moveTo>
                    <a:pt x="0" y="0"/>
                  </a:moveTo>
                  <a:lnTo>
                    <a:pt x="0" y="615"/>
                  </a:lnTo>
                  <a:lnTo>
                    <a:pt x="1149" y="2666"/>
                  </a:lnTo>
                  <a:lnTo>
                    <a:pt x="0" y="4731"/>
                  </a:lnTo>
                  <a:lnTo>
                    <a:pt x="0" y="5346"/>
                  </a:lnTo>
                  <a:lnTo>
                    <a:pt x="348" y="5346"/>
                  </a:lnTo>
                  <a:lnTo>
                    <a:pt x="1486" y="3281"/>
                  </a:lnTo>
                  <a:lnTo>
                    <a:pt x="2633" y="5346"/>
                  </a:lnTo>
                  <a:lnTo>
                    <a:pt x="2969" y="5346"/>
                  </a:lnTo>
                  <a:lnTo>
                    <a:pt x="2969" y="4731"/>
                  </a:lnTo>
                  <a:lnTo>
                    <a:pt x="1834" y="2666"/>
                  </a:lnTo>
                  <a:lnTo>
                    <a:pt x="2969" y="615"/>
                  </a:lnTo>
                  <a:lnTo>
                    <a:pt x="2969" y="0"/>
                  </a:lnTo>
                  <a:lnTo>
                    <a:pt x="2633" y="0"/>
                  </a:lnTo>
                  <a:lnTo>
                    <a:pt x="1486" y="206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FAD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65A0183-9A5A-647F-432E-5872E3DE3025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7" name="Picture 6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34E28B87-7EE2-3E28-FF6D-E1F77DA0B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8" name="Picture 7" descr="A red and blue logo&#10;&#10;Description automatically generated">
              <a:extLst>
                <a:ext uri="{FF2B5EF4-FFF2-40B4-BE49-F238E27FC236}">
                  <a16:creationId xmlns:a16="http://schemas.microsoft.com/office/drawing/2014/main" id="{94BB19CF-73F0-C91C-10A3-BDCF13181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ABA8FDC-757D-3C22-3619-B68CE5C1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CD2C-B7D4-48B2-B0D6-FC1AC04E4D54}" type="datetime1">
              <a:rPr lang="en-US" smtClean="0"/>
              <a:t>9/12/2024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EC5DBA-EE0D-9CE8-7AF0-8CB63884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p44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 tiêu nghiên cứu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77" name="Google Shape;3377;p44"/>
          <p:cNvGrpSpPr/>
          <p:nvPr/>
        </p:nvGrpSpPr>
        <p:grpSpPr>
          <a:xfrm>
            <a:off x="3922288" y="1540756"/>
            <a:ext cx="7576291" cy="1100400"/>
            <a:chOff x="5027638" y="1155850"/>
            <a:chExt cx="4550131" cy="825300"/>
          </a:xfrm>
        </p:grpSpPr>
        <p:sp>
          <p:nvSpPr>
            <p:cNvPr id="3378" name="Google Shape;3378;p44"/>
            <p:cNvSpPr/>
            <p:nvPr/>
          </p:nvSpPr>
          <p:spPr>
            <a:xfrm>
              <a:off x="6149261" y="1155850"/>
              <a:ext cx="3428508" cy="825300"/>
            </a:xfrm>
            <a:prstGeom prst="roundRect">
              <a:avLst>
                <a:gd name="adj" fmla="val 16667"/>
              </a:avLst>
            </a:prstGeom>
            <a:solidFill>
              <a:srgbClr val="F3F3F3">
                <a:alpha val="7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39993" marR="187841" algn="r"/>
              <a:r>
                <a:rPr lang="en" sz="20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Xây dựng hệ thống phân loại và phát hiện bệnh trên lá cây dưa chuột (kết hợp DenseNet và YOLOv8)</a:t>
              </a:r>
              <a:endParaRPr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80" name="Google Shape;3380;p44"/>
            <p:cNvCxnSpPr>
              <a:cxnSpLocks/>
              <a:stCxn id="3381" idx="6"/>
              <a:endCxn id="3378" idx="1"/>
            </p:cNvCxnSpPr>
            <p:nvPr/>
          </p:nvCxnSpPr>
          <p:spPr>
            <a:xfrm>
              <a:off x="5374063" y="1568500"/>
              <a:ext cx="775198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381" name="Google Shape;3381;p44"/>
            <p:cNvSpPr/>
            <p:nvPr/>
          </p:nvSpPr>
          <p:spPr>
            <a:xfrm>
              <a:off x="5027638" y="1366992"/>
              <a:ext cx="346425" cy="40301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2667" b="1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1</a:t>
              </a:r>
              <a:endPara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82" name="Google Shape;3382;p44"/>
          <p:cNvGrpSpPr/>
          <p:nvPr/>
        </p:nvGrpSpPr>
        <p:grpSpPr>
          <a:xfrm>
            <a:off x="3919668" y="2723055"/>
            <a:ext cx="7585605" cy="1100400"/>
            <a:chOff x="4999992" y="2075496"/>
            <a:chExt cx="4648104" cy="825300"/>
          </a:xfrm>
        </p:grpSpPr>
        <p:sp>
          <p:nvSpPr>
            <p:cNvPr id="3383" name="Google Shape;3383;p44"/>
            <p:cNvSpPr/>
            <p:nvPr/>
          </p:nvSpPr>
          <p:spPr>
            <a:xfrm>
              <a:off x="6146336" y="2075496"/>
              <a:ext cx="3501760" cy="825300"/>
            </a:xfrm>
            <a:prstGeom prst="roundRect">
              <a:avLst>
                <a:gd name="adj" fmla="val 16667"/>
              </a:avLst>
            </a:prstGeom>
            <a:solidFill>
              <a:srgbClr val="F3F3F3">
                <a:alpha val="7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39993" marR="243370" algn="r"/>
              <a:r>
                <a:rPr lang="vi-VN" sz="20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Xây dựng bộ dữ liệu riêng về các loại bệnh trên lá cây dưa chuột.</a:t>
              </a:r>
              <a:endPara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85" name="Google Shape;3385;p44"/>
            <p:cNvCxnSpPr>
              <a:cxnSpLocks/>
              <a:stCxn id="3386" idx="6"/>
              <a:endCxn id="3383" idx="1"/>
            </p:cNvCxnSpPr>
            <p:nvPr/>
          </p:nvCxnSpPr>
          <p:spPr>
            <a:xfrm>
              <a:off x="5355047" y="2486435"/>
              <a:ext cx="791289" cy="1712"/>
            </a:xfrm>
            <a:prstGeom prst="straightConnector1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386" name="Google Shape;3386;p44"/>
            <p:cNvSpPr/>
            <p:nvPr/>
          </p:nvSpPr>
          <p:spPr>
            <a:xfrm>
              <a:off x="4999992" y="2284927"/>
              <a:ext cx="355055" cy="40301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2667" b="1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2</a:t>
              </a:r>
              <a:endPara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87" name="Google Shape;3387;p44"/>
          <p:cNvGrpSpPr/>
          <p:nvPr/>
        </p:nvGrpSpPr>
        <p:grpSpPr>
          <a:xfrm>
            <a:off x="3919668" y="3903072"/>
            <a:ext cx="7578910" cy="1100400"/>
            <a:chOff x="4943595" y="2936161"/>
            <a:chExt cx="5681986" cy="825300"/>
          </a:xfrm>
        </p:grpSpPr>
        <p:sp>
          <p:nvSpPr>
            <p:cNvPr id="3388" name="Google Shape;3388;p44"/>
            <p:cNvSpPr/>
            <p:nvPr/>
          </p:nvSpPr>
          <p:spPr>
            <a:xfrm>
              <a:off x="6341140" y="2936161"/>
              <a:ext cx="4284441" cy="825300"/>
            </a:xfrm>
            <a:prstGeom prst="roundRect">
              <a:avLst>
                <a:gd name="adj" fmla="val 16667"/>
              </a:avLst>
            </a:prstGeom>
            <a:solidFill>
              <a:srgbClr val="F3F3F3">
                <a:alpha val="7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39993" marR="187841" algn="r"/>
              <a:r>
                <a:rPr lang="vi-VN" sz="20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So sánh với các mô học sâu khác và các phiên bản trước đó của YOLOv8</a:t>
              </a:r>
              <a:endParaRPr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90" name="Google Shape;3390;p44"/>
            <p:cNvCxnSpPr>
              <a:cxnSpLocks/>
              <a:stCxn id="3391" idx="6"/>
              <a:endCxn id="3388" idx="1"/>
            </p:cNvCxnSpPr>
            <p:nvPr/>
          </p:nvCxnSpPr>
          <p:spPr>
            <a:xfrm>
              <a:off x="5378009" y="3347100"/>
              <a:ext cx="963131" cy="1712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391" name="Google Shape;3391;p44"/>
            <p:cNvSpPr/>
            <p:nvPr/>
          </p:nvSpPr>
          <p:spPr>
            <a:xfrm>
              <a:off x="4943595" y="3145592"/>
              <a:ext cx="434414" cy="4030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2667" b="1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3</a:t>
              </a:r>
              <a:endPara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92" name="Google Shape;3392;p44"/>
          <p:cNvGrpSpPr/>
          <p:nvPr/>
        </p:nvGrpSpPr>
        <p:grpSpPr>
          <a:xfrm>
            <a:off x="1903009" y="2267222"/>
            <a:ext cx="968892" cy="2453526"/>
            <a:chOff x="1790288" y="1539296"/>
            <a:chExt cx="1098970" cy="2692559"/>
          </a:xfrm>
        </p:grpSpPr>
        <p:sp>
          <p:nvSpPr>
            <p:cNvPr id="3393" name="Google Shape;3393;p44"/>
            <p:cNvSpPr/>
            <p:nvPr/>
          </p:nvSpPr>
          <p:spPr>
            <a:xfrm>
              <a:off x="2644164" y="1999122"/>
              <a:ext cx="42635" cy="42766"/>
            </a:xfrm>
            <a:custGeom>
              <a:avLst/>
              <a:gdLst/>
              <a:ahLst/>
              <a:cxnLst/>
              <a:rect l="l" t="t" r="r" b="b"/>
              <a:pathLst>
                <a:path w="325" h="326" extrusionOk="0">
                  <a:moveTo>
                    <a:pt x="163" y="1"/>
                  </a:moveTo>
                  <a:cubicBezTo>
                    <a:pt x="68" y="1"/>
                    <a:pt x="0" y="69"/>
                    <a:pt x="0" y="163"/>
                  </a:cubicBezTo>
                  <a:cubicBezTo>
                    <a:pt x="0" y="261"/>
                    <a:pt x="68" y="326"/>
                    <a:pt x="163" y="326"/>
                  </a:cubicBezTo>
                  <a:cubicBezTo>
                    <a:pt x="257" y="326"/>
                    <a:pt x="325" y="261"/>
                    <a:pt x="325" y="163"/>
                  </a:cubicBezTo>
                  <a:cubicBezTo>
                    <a:pt x="325" y="69"/>
                    <a:pt x="257" y="1"/>
                    <a:pt x="163" y="1"/>
                  </a:cubicBezTo>
                  <a:close/>
                </a:path>
              </a:pathLst>
            </a:custGeom>
            <a:solidFill>
              <a:srgbClr val="F0EA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94" name="Google Shape;3394;p44"/>
            <p:cNvSpPr/>
            <p:nvPr/>
          </p:nvSpPr>
          <p:spPr>
            <a:xfrm>
              <a:off x="2140208" y="1673865"/>
              <a:ext cx="648316" cy="1023505"/>
            </a:xfrm>
            <a:custGeom>
              <a:avLst/>
              <a:gdLst/>
              <a:ahLst/>
              <a:cxnLst/>
              <a:rect l="l" t="t" r="r" b="b"/>
              <a:pathLst>
                <a:path w="4942" h="7802" extrusionOk="0">
                  <a:moveTo>
                    <a:pt x="1748" y="1222"/>
                  </a:moveTo>
                  <a:lnTo>
                    <a:pt x="1667" y="1358"/>
                  </a:lnTo>
                  <a:cubicBezTo>
                    <a:pt x="1692" y="1320"/>
                    <a:pt x="1718" y="1283"/>
                    <a:pt x="1744" y="1246"/>
                  </a:cubicBezTo>
                  <a:lnTo>
                    <a:pt x="1744" y="1246"/>
                  </a:lnTo>
                  <a:cubicBezTo>
                    <a:pt x="1746" y="1238"/>
                    <a:pt x="1747" y="1230"/>
                    <a:pt x="1748" y="1222"/>
                  </a:cubicBezTo>
                  <a:close/>
                  <a:moveTo>
                    <a:pt x="2999" y="1"/>
                  </a:moveTo>
                  <a:cubicBezTo>
                    <a:pt x="2932" y="1"/>
                    <a:pt x="2865" y="12"/>
                    <a:pt x="2804" y="33"/>
                  </a:cubicBezTo>
                  <a:cubicBezTo>
                    <a:pt x="2629" y="72"/>
                    <a:pt x="2804" y="179"/>
                    <a:pt x="2668" y="289"/>
                  </a:cubicBezTo>
                  <a:cubicBezTo>
                    <a:pt x="2311" y="557"/>
                    <a:pt x="2000" y="884"/>
                    <a:pt x="1744" y="1246"/>
                  </a:cubicBezTo>
                  <a:lnTo>
                    <a:pt x="1744" y="1246"/>
                  </a:lnTo>
                  <a:cubicBezTo>
                    <a:pt x="1526" y="2498"/>
                    <a:pt x="1134" y="3720"/>
                    <a:pt x="611" y="4863"/>
                  </a:cubicBezTo>
                  <a:cubicBezTo>
                    <a:pt x="394" y="5337"/>
                    <a:pt x="150" y="5811"/>
                    <a:pt x="82" y="6325"/>
                  </a:cubicBezTo>
                  <a:cubicBezTo>
                    <a:pt x="1" y="6838"/>
                    <a:pt x="150" y="7422"/>
                    <a:pt x="569" y="7718"/>
                  </a:cubicBezTo>
                  <a:cubicBezTo>
                    <a:pt x="875" y="7582"/>
                    <a:pt x="1196" y="7453"/>
                    <a:pt x="1515" y="7453"/>
                  </a:cubicBezTo>
                  <a:cubicBezTo>
                    <a:pt x="1606" y="7453"/>
                    <a:pt x="1697" y="7464"/>
                    <a:pt x="1787" y="7487"/>
                  </a:cubicBezTo>
                  <a:cubicBezTo>
                    <a:pt x="2083" y="7564"/>
                    <a:pt x="2355" y="7802"/>
                    <a:pt x="2659" y="7802"/>
                  </a:cubicBezTo>
                  <a:cubicBezTo>
                    <a:pt x="2676" y="7802"/>
                    <a:pt x="2693" y="7801"/>
                    <a:pt x="2710" y="7799"/>
                  </a:cubicBezTo>
                  <a:cubicBezTo>
                    <a:pt x="3005" y="7786"/>
                    <a:pt x="3236" y="7543"/>
                    <a:pt x="3535" y="7474"/>
                  </a:cubicBezTo>
                  <a:cubicBezTo>
                    <a:pt x="3595" y="7462"/>
                    <a:pt x="3657" y="7458"/>
                    <a:pt x="3721" y="7458"/>
                  </a:cubicBezTo>
                  <a:cubicBezTo>
                    <a:pt x="3858" y="7458"/>
                    <a:pt x="4001" y="7479"/>
                    <a:pt x="4129" y="7487"/>
                  </a:cubicBezTo>
                  <a:cubicBezTo>
                    <a:pt x="4171" y="7491"/>
                    <a:pt x="4214" y="7493"/>
                    <a:pt x="4257" y="7493"/>
                  </a:cubicBezTo>
                  <a:cubicBezTo>
                    <a:pt x="4425" y="7493"/>
                    <a:pt x="4594" y="7463"/>
                    <a:pt x="4711" y="7367"/>
                  </a:cubicBezTo>
                  <a:cubicBezTo>
                    <a:pt x="4941" y="7163"/>
                    <a:pt x="4915" y="6799"/>
                    <a:pt x="4860" y="6500"/>
                  </a:cubicBezTo>
                  <a:cubicBezTo>
                    <a:pt x="4753" y="5837"/>
                    <a:pt x="4522" y="5080"/>
                    <a:pt x="4415" y="4418"/>
                  </a:cubicBezTo>
                  <a:cubicBezTo>
                    <a:pt x="4198" y="3157"/>
                    <a:pt x="3791" y="1982"/>
                    <a:pt x="3574" y="708"/>
                  </a:cubicBezTo>
                  <a:cubicBezTo>
                    <a:pt x="3548" y="491"/>
                    <a:pt x="3493" y="234"/>
                    <a:pt x="3304" y="98"/>
                  </a:cubicBezTo>
                  <a:cubicBezTo>
                    <a:pt x="3219" y="31"/>
                    <a:pt x="3109" y="1"/>
                    <a:pt x="29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95" name="Google Shape;3395;p44"/>
            <p:cNvSpPr/>
            <p:nvPr/>
          </p:nvSpPr>
          <p:spPr>
            <a:xfrm>
              <a:off x="1790288" y="2198139"/>
              <a:ext cx="138531" cy="138663"/>
            </a:xfrm>
            <a:custGeom>
              <a:avLst/>
              <a:gdLst/>
              <a:ahLst/>
              <a:cxnLst/>
              <a:rect l="l" t="t" r="r" b="b"/>
              <a:pathLst>
                <a:path w="1056" h="1057" extrusionOk="0">
                  <a:moveTo>
                    <a:pt x="526" y="1"/>
                  </a:moveTo>
                  <a:cubicBezTo>
                    <a:pt x="231" y="1"/>
                    <a:pt x="0" y="231"/>
                    <a:pt x="0" y="530"/>
                  </a:cubicBezTo>
                  <a:cubicBezTo>
                    <a:pt x="0" y="813"/>
                    <a:pt x="231" y="1056"/>
                    <a:pt x="526" y="1056"/>
                  </a:cubicBezTo>
                  <a:cubicBezTo>
                    <a:pt x="812" y="1056"/>
                    <a:pt x="1056" y="813"/>
                    <a:pt x="1056" y="530"/>
                  </a:cubicBezTo>
                  <a:cubicBezTo>
                    <a:pt x="1056" y="231"/>
                    <a:pt x="81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96" name="Google Shape;3396;p44"/>
            <p:cNvSpPr/>
            <p:nvPr/>
          </p:nvSpPr>
          <p:spPr>
            <a:xfrm>
              <a:off x="2191730" y="1736214"/>
              <a:ext cx="347771" cy="392112"/>
            </a:xfrm>
            <a:custGeom>
              <a:avLst/>
              <a:gdLst/>
              <a:ahLst/>
              <a:cxnLst/>
              <a:rect l="l" t="t" r="r" b="b"/>
              <a:pathLst>
                <a:path w="2651" h="2989" extrusionOk="0">
                  <a:moveTo>
                    <a:pt x="689" y="1"/>
                  </a:moveTo>
                  <a:cubicBezTo>
                    <a:pt x="455" y="1"/>
                    <a:pt x="255" y="171"/>
                    <a:pt x="227" y="397"/>
                  </a:cubicBezTo>
                  <a:lnTo>
                    <a:pt x="65" y="1709"/>
                  </a:lnTo>
                  <a:cubicBezTo>
                    <a:pt x="0" y="2330"/>
                    <a:pt x="432" y="2885"/>
                    <a:pt x="1039" y="2966"/>
                  </a:cubicBezTo>
                  <a:lnTo>
                    <a:pt x="1189" y="2979"/>
                  </a:lnTo>
                  <a:cubicBezTo>
                    <a:pt x="1237" y="2986"/>
                    <a:pt x="1285" y="2989"/>
                    <a:pt x="1333" y="2989"/>
                  </a:cubicBezTo>
                  <a:cubicBezTo>
                    <a:pt x="1885" y="2989"/>
                    <a:pt x="2361" y="2567"/>
                    <a:pt x="2436" y="2005"/>
                  </a:cubicBezTo>
                  <a:lnTo>
                    <a:pt x="2651" y="235"/>
                  </a:lnTo>
                  <a:lnTo>
                    <a:pt x="744" y="4"/>
                  </a:lnTo>
                  <a:cubicBezTo>
                    <a:pt x="725" y="2"/>
                    <a:pt x="707" y="1"/>
                    <a:pt x="689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97" name="Google Shape;3397;p44"/>
            <p:cNvSpPr/>
            <p:nvPr/>
          </p:nvSpPr>
          <p:spPr>
            <a:xfrm>
              <a:off x="2379595" y="2048974"/>
              <a:ext cx="112163" cy="197433"/>
            </a:xfrm>
            <a:custGeom>
              <a:avLst/>
              <a:gdLst/>
              <a:ahLst/>
              <a:cxnLst/>
              <a:rect l="l" t="t" r="r" b="b"/>
              <a:pathLst>
                <a:path w="855" h="1505" extrusionOk="0">
                  <a:moveTo>
                    <a:pt x="1" y="1"/>
                  </a:moveTo>
                  <a:lnTo>
                    <a:pt x="1" y="1505"/>
                  </a:lnTo>
                  <a:lnTo>
                    <a:pt x="855" y="1505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98" name="Google Shape;3398;p44"/>
            <p:cNvSpPr/>
            <p:nvPr/>
          </p:nvSpPr>
          <p:spPr>
            <a:xfrm>
              <a:off x="2592648" y="2388235"/>
              <a:ext cx="296609" cy="618144"/>
            </a:xfrm>
            <a:custGeom>
              <a:avLst/>
              <a:gdLst/>
              <a:ahLst/>
              <a:cxnLst/>
              <a:rect l="l" t="t" r="r" b="b"/>
              <a:pathLst>
                <a:path w="2261" h="4712" extrusionOk="0">
                  <a:moveTo>
                    <a:pt x="855" y="0"/>
                  </a:moveTo>
                  <a:lnTo>
                    <a:pt x="1" y="163"/>
                  </a:lnTo>
                  <a:cubicBezTo>
                    <a:pt x="1" y="163"/>
                    <a:pt x="231" y="1258"/>
                    <a:pt x="325" y="1745"/>
                  </a:cubicBezTo>
                  <a:cubicBezTo>
                    <a:pt x="420" y="2232"/>
                    <a:pt x="1167" y="4006"/>
                    <a:pt x="1300" y="4249"/>
                  </a:cubicBezTo>
                  <a:cubicBezTo>
                    <a:pt x="1232" y="4317"/>
                    <a:pt x="1313" y="4480"/>
                    <a:pt x="1436" y="4684"/>
                  </a:cubicBezTo>
                  <a:cubicBezTo>
                    <a:pt x="1492" y="4704"/>
                    <a:pt x="1551" y="4712"/>
                    <a:pt x="1609" y="4712"/>
                  </a:cubicBezTo>
                  <a:cubicBezTo>
                    <a:pt x="1747" y="4712"/>
                    <a:pt x="1883" y="4668"/>
                    <a:pt x="1979" y="4629"/>
                  </a:cubicBezTo>
                  <a:cubicBezTo>
                    <a:pt x="2073" y="4587"/>
                    <a:pt x="2125" y="4480"/>
                    <a:pt x="2099" y="4386"/>
                  </a:cubicBezTo>
                  <a:cubicBezTo>
                    <a:pt x="2060" y="4278"/>
                    <a:pt x="2018" y="4142"/>
                    <a:pt x="1992" y="4035"/>
                  </a:cubicBezTo>
                  <a:lnTo>
                    <a:pt x="1992" y="4035"/>
                  </a:lnTo>
                  <a:cubicBezTo>
                    <a:pt x="2004" y="4035"/>
                    <a:pt x="2015" y="4036"/>
                    <a:pt x="2026" y="4036"/>
                  </a:cubicBezTo>
                  <a:cubicBezTo>
                    <a:pt x="2238" y="4036"/>
                    <a:pt x="2260" y="3920"/>
                    <a:pt x="2235" y="3830"/>
                  </a:cubicBezTo>
                  <a:cubicBezTo>
                    <a:pt x="2222" y="3749"/>
                    <a:pt x="1950" y="3804"/>
                    <a:pt x="1829" y="3710"/>
                  </a:cubicBezTo>
                  <a:cubicBezTo>
                    <a:pt x="1423" y="3223"/>
                    <a:pt x="855" y="0"/>
                    <a:pt x="855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99" name="Google Shape;3399;p44"/>
            <p:cNvSpPr/>
            <p:nvPr/>
          </p:nvSpPr>
          <p:spPr>
            <a:xfrm>
              <a:off x="1806031" y="2274098"/>
              <a:ext cx="453113" cy="349739"/>
            </a:xfrm>
            <a:custGeom>
              <a:avLst/>
              <a:gdLst/>
              <a:ahLst/>
              <a:cxnLst/>
              <a:rect l="l" t="t" r="r" b="b"/>
              <a:pathLst>
                <a:path w="3454" h="2666" extrusionOk="0">
                  <a:moveTo>
                    <a:pt x="814" y="1"/>
                  </a:moveTo>
                  <a:cubicBezTo>
                    <a:pt x="744" y="1"/>
                    <a:pt x="634" y="164"/>
                    <a:pt x="598" y="328"/>
                  </a:cubicBezTo>
                  <a:cubicBezTo>
                    <a:pt x="569" y="428"/>
                    <a:pt x="474" y="476"/>
                    <a:pt x="385" y="476"/>
                  </a:cubicBezTo>
                  <a:cubicBezTo>
                    <a:pt x="302" y="476"/>
                    <a:pt x="224" y="435"/>
                    <a:pt x="205" y="357"/>
                  </a:cubicBezTo>
                  <a:cubicBezTo>
                    <a:pt x="174" y="165"/>
                    <a:pt x="130" y="56"/>
                    <a:pt x="87" y="56"/>
                  </a:cubicBezTo>
                  <a:cubicBezTo>
                    <a:pt x="72" y="56"/>
                    <a:pt x="57" y="70"/>
                    <a:pt x="43" y="97"/>
                  </a:cubicBezTo>
                  <a:cubicBezTo>
                    <a:pt x="0" y="666"/>
                    <a:pt x="179" y="1182"/>
                    <a:pt x="855" y="2076"/>
                  </a:cubicBezTo>
                  <a:cubicBezTo>
                    <a:pt x="1180" y="2515"/>
                    <a:pt x="1533" y="2666"/>
                    <a:pt x="1860" y="2666"/>
                  </a:cubicBezTo>
                  <a:cubicBezTo>
                    <a:pt x="2198" y="2666"/>
                    <a:pt x="2509" y="2504"/>
                    <a:pt x="2735" y="2332"/>
                  </a:cubicBezTo>
                  <a:cubicBezTo>
                    <a:pt x="3249" y="1981"/>
                    <a:pt x="3453" y="1221"/>
                    <a:pt x="3453" y="1221"/>
                  </a:cubicBezTo>
                  <a:cubicBezTo>
                    <a:pt x="3453" y="1221"/>
                    <a:pt x="3122" y="863"/>
                    <a:pt x="2816" y="863"/>
                  </a:cubicBezTo>
                  <a:cubicBezTo>
                    <a:pt x="2756" y="863"/>
                    <a:pt x="2697" y="876"/>
                    <a:pt x="2641" y="909"/>
                  </a:cubicBezTo>
                  <a:cubicBezTo>
                    <a:pt x="2505" y="1546"/>
                    <a:pt x="2290" y="1751"/>
                    <a:pt x="1803" y="1751"/>
                  </a:cubicBezTo>
                  <a:cubicBezTo>
                    <a:pt x="975" y="1696"/>
                    <a:pt x="692" y="464"/>
                    <a:pt x="692" y="464"/>
                  </a:cubicBezTo>
                  <a:cubicBezTo>
                    <a:pt x="692" y="464"/>
                    <a:pt x="894" y="32"/>
                    <a:pt x="829" y="3"/>
                  </a:cubicBezTo>
                  <a:cubicBezTo>
                    <a:pt x="824" y="1"/>
                    <a:pt x="819" y="1"/>
                    <a:pt x="814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0" name="Google Shape;3400;p44"/>
            <p:cNvSpPr/>
            <p:nvPr/>
          </p:nvSpPr>
          <p:spPr>
            <a:xfrm>
              <a:off x="2583727" y="3883158"/>
              <a:ext cx="158209" cy="215406"/>
            </a:xfrm>
            <a:custGeom>
              <a:avLst/>
              <a:gdLst/>
              <a:ahLst/>
              <a:cxnLst/>
              <a:rect l="l" t="t" r="r" b="b"/>
              <a:pathLst>
                <a:path w="1206" h="1642" extrusionOk="0">
                  <a:moveTo>
                    <a:pt x="812" y="0"/>
                  </a:moveTo>
                  <a:lnTo>
                    <a:pt x="0" y="95"/>
                  </a:lnTo>
                  <a:cubicBezTo>
                    <a:pt x="0" y="95"/>
                    <a:pt x="325" y="962"/>
                    <a:pt x="585" y="1436"/>
                  </a:cubicBezTo>
                  <a:cubicBezTo>
                    <a:pt x="675" y="1590"/>
                    <a:pt x="774" y="1641"/>
                    <a:pt x="866" y="1641"/>
                  </a:cubicBezTo>
                  <a:cubicBezTo>
                    <a:pt x="1050" y="1641"/>
                    <a:pt x="1206" y="1436"/>
                    <a:pt x="1206" y="1436"/>
                  </a:cubicBezTo>
                  <a:lnTo>
                    <a:pt x="812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1" name="Google Shape;3401;p44"/>
            <p:cNvSpPr/>
            <p:nvPr/>
          </p:nvSpPr>
          <p:spPr>
            <a:xfrm>
              <a:off x="2178874" y="3766005"/>
              <a:ext cx="136957" cy="334522"/>
            </a:xfrm>
            <a:custGeom>
              <a:avLst/>
              <a:gdLst/>
              <a:ahLst/>
              <a:cxnLst/>
              <a:rect l="l" t="t" r="r" b="b"/>
              <a:pathLst>
                <a:path w="1044" h="2550" extrusionOk="0">
                  <a:moveTo>
                    <a:pt x="1043" y="0"/>
                  </a:moveTo>
                  <a:lnTo>
                    <a:pt x="218" y="162"/>
                  </a:lnTo>
                  <a:cubicBezTo>
                    <a:pt x="218" y="162"/>
                    <a:pt x="205" y="1653"/>
                    <a:pt x="205" y="1842"/>
                  </a:cubicBezTo>
                  <a:cubicBezTo>
                    <a:pt x="205" y="2043"/>
                    <a:pt x="179" y="2193"/>
                    <a:pt x="1" y="2274"/>
                  </a:cubicBezTo>
                  <a:cubicBezTo>
                    <a:pt x="91" y="2492"/>
                    <a:pt x="306" y="2550"/>
                    <a:pt x="506" y="2550"/>
                  </a:cubicBezTo>
                  <a:cubicBezTo>
                    <a:pt x="730" y="2550"/>
                    <a:pt x="936" y="2478"/>
                    <a:pt x="936" y="2478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2" name="Google Shape;3402;p44"/>
            <p:cNvSpPr/>
            <p:nvPr/>
          </p:nvSpPr>
          <p:spPr>
            <a:xfrm>
              <a:off x="2113279" y="2169670"/>
              <a:ext cx="635854" cy="616307"/>
            </a:xfrm>
            <a:custGeom>
              <a:avLst/>
              <a:gdLst/>
              <a:ahLst/>
              <a:cxnLst/>
              <a:rect l="l" t="t" r="r" b="b"/>
              <a:pathLst>
                <a:path w="4847" h="4698" extrusionOk="0">
                  <a:moveTo>
                    <a:pt x="2885" y="0"/>
                  </a:moveTo>
                  <a:cubicBezTo>
                    <a:pt x="2758" y="224"/>
                    <a:pt x="2589" y="305"/>
                    <a:pt x="2434" y="305"/>
                  </a:cubicBezTo>
                  <a:cubicBezTo>
                    <a:pt x="2240" y="305"/>
                    <a:pt x="2068" y="178"/>
                    <a:pt x="2031" y="42"/>
                  </a:cubicBezTo>
                  <a:cubicBezTo>
                    <a:pt x="1098" y="42"/>
                    <a:pt x="449" y="705"/>
                    <a:pt x="380" y="923"/>
                  </a:cubicBezTo>
                  <a:cubicBezTo>
                    <a:pt x="325" y="1124"/>
                    <a:pt x="82" y="1585"/>
                    <a:pt x="0" y="1803"/>
                  </a:cubicBezTo>
                  <a:cubicBezTo>
                    <a:pt x="257" y="2329"/>
                    <a:pt x="949" y="2423"/>
                    <a:pt x="949" y="2423"/>
                  </a:cubicBezTo>
                  <a:cubicBezTo>
                    <a:pt x="962" y="2560"/>
                    <a:pt x="1137" y="3102"/>
                    <a:pt x="1179" y="3453"/>
                  </a:cubicBezTo>
                  <a:cubicBezTo>
                    <a:pt x="1218" y="3817"/>
                    <a:pt x="1137" y="3671"/>
                    <a:pt x="1111" y="4223"/>
                  </a:cubicBezTo>
                  <a:cubicBezTo>
                    <a:pt x="1308" y="4554"/>
                    <a:pt x="1796" y="4698"/>
                    <a:pt x="2269" y="4698"/>
                  </a:cubicBezTo>
                  <a:cubicBezTo>
                    <a:pt x="2668" y="4698"/>
                    <a:pt x="3057" y="4595"/>
                    <a:pt x="3249" y="4414"/>
                  </a:cubicBezTo>
                  <a:cubicBezTo>
                    <a:pt x="3210" y="3885"/>
                    <a:pt x="3629" y="2222"/>
                    <a:pt x="3629" y="2222"/>
                  </a:cubicBezTo>
                  <a:lnTo>
                    <a:pt x="3710" y="2534"/>
                  </a:lnTo>
                  <a:cubicBezTo>
                    <a:pt x="3757" y="2541"/>
                    <a:pt x="3802" y="2545"/>
                    <a:pt x="3847" y="2545"/>
                  </a:cubicBezTo>
                  <a:cubicBezTo>
                    <a:pt x="4427" y="2545"/>
                    <a:pt x="4847" y="1949"/>
                    <a:pt x="4847" y="1949"/>
                  </a:cubicBezTo>
                  <a:cubicBezTo>
                    <a:pt x="4847" y="1949"/>
                    <a:pt x="4509" y="1072"/>
                    <a:pt x="4197" y="585"/>
                  </a:cubicBezTo>
                  <a:cubicBezTo>
                    <a:pt x="3885" y="98"/>
                    <a:pt x="3141" y="42"/>
                    <a:pt x="2885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3" name="Google Shape;3403;p44"/>
            <p:cNvSpPr/>
            <p:nvPr/>
          </p:nvSpPr>
          <p:spPr>
            <a:xfrm>
              <a:off x="2122200" y="2723559"/>
              <a:ext cx="650022" cy="1324706"/>
            </a:xfrm>
            <a:custGeom>
              <a:avLst/>
              <a:gdLst/>
              <a:ahLst/>
              <a:cxnLst/>
              <a:rect l="l" t="t" r="r" b="b"/>
              <a:pathLst>
                <a:path w="4955" h="10098" extrusionOk="0">
                  <a:moveTo>
                    <a:pt x="1043" y="1"/>
                  </a:moveTo>
                  <a:cubicBezTo>
                    <a:pt x="826" y="1398"/>
                    <a:pt x="176" y="7189"/>
                    <a:pt x="14" y="9301"/>
                  </a:cubicBezTo>
                  <a:lnTo>
                    <a:pt x="14" y="9382"/>
                  </a:lnTo>
                  <a:cubicBezTo>
                    <a:pt x="1" y="9502"/>
                    <a:pt x="1" y="9612"/>
                    <a:pt x="1" y="9707"/>
                  </a:cubicBezTo>
                  <a:cubicBezTo>
                    <a:pt x="303" y="9936"/>
                    <a:pt x="820" y="10098"/>
                    <a:pt x="1292" y="10098"/>
                  </a:cubicBezTo>
                  <a:cubicBezTo>
                    <a:pt x="1540" y="10098"/>
                    <a:pt x="1777" y="10053"/>
                    <a:pt x="1963" y="9950"/>
                  </a:cubicBezTo>
                  <a:lnTo>
                    <a:pt x="1963" y="9583"/>
                  </a:lnTo>
                  <a:lnTo>
                    <a:pt x="1963" y="9502"/>
                  </a:lnTo>
                  <a:cubicBezTo>
                    <a:pt x="1963" y="8027"/>
                    <a:pt x="2099" y="4224"/>
                    <a:pt x="2138" y="2924"/>
                  </a:cubicBezTo>
                  <a:cubicBezTo>
                    <a:pt x="2138" y="2903"/>
                    <a:pt x="2157" y="2890"/>
                    <a:pt x="2178" y="2890"/>
                  </a:cubicBezTo>
                  <a:cubicBezTo>
                    <a:pt x="2195" y="2890"/>
                    <a:pt x="2213" y="2900"/>
                    <a:pt x="2219" y="2924"/>
                  </a:cubicBezTo>
                  <a:lnTo>
                    <a:pt x="3112" y="9651"/>
                  </a:lnTo>
                  <a:cubicBezTo>
                    <a:pt x="3112" y="9651"/>
                    <a:pt x="3597" y="9945"/>
                    <a:pt x="4085" y="9945"/>
                  </a:cubicBezTo>
                  <a:cubicBezTo>
                    <a:pt x="4430" y="9945"/>
                    <a:pt x="4775" y="9799"/>
                    <a:pt x="4954" y="9301"/>
                  </a:cubicBezTo>
                  <a:cubicBezTo>
                    <a:pt x="4928" y="9206"/>
                    <a:pt x="4915" y="9112"/>
                    <a:pt x="4899" y="9002"/>
                  </a:cubicBezTo>
                  <a:cubicBezTo>
                    <a:pt x="4899" y="8963"/>
                    <a:pt x="4886" y="8934"/>
                    <a:pt x="4886" y="8895"/>
                  </a:cubicBezTo>
                  <a:cubicBezTo>
                    <a:pt x="4548" y="6715"/>
                    <a:pt x="4022" y="1992"/>
                    <a:pt x="3980" y="1586"/>
                  </a:cubicBezTo>
                  <a:cubicBezTo>
                    <a:pt x="3924" y="1154"/>
                    <a:pt x="3505" y="599"/>
                    <a:pt x="3181" y="192"/>
                  </a:cubicBezTo>
                  <a:cubicBezTo>
                    <a:pt x="2911" y="214"/>
                    <a:pt x="2503" y="306"/>
                    <a:pt x="2080" y="306"/>
                  </a:cubicBezTo>
                  <a:cubicBezTo>
                    <a:pt x="1720" y="306"/>
                    <a:pt x="1348" y="239"/>
                    <a:pt x="1043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4" name="Google Shape;3404;p44"/>
            <p:cNvSpPr/>
            <p:nvPr/>
          </p:nvSpPr>
          <p:spPr>
            <a:xfrm>
              <a:off x="2031809" y="4057380"/>
              <a:ext cx="275095" cy="131447"/>
            </a:xfrm>
            <a:custGeom>
              <a:avLst/>
              <a:gdLst/>
              <a:ahLst/>
              <a:cxnLst/>
              <a:rect l="l" t="t" r="r" b="b"/>
              <a:pathLst>
                <a:path w="2097" h="1002" extrusionOk="0">
                  <a:moveTo>
                    <a:pt x="1203" y="1"/>
                  </a:moveTo>
                  <a:cubicBezTo>
                    <a:pt x="839" y="163"/>
                    <a:pt x="245" y="488"/>
                    <a:pt x="245" y="488"/>
                  </a:cubicBezTo>
                  <a:cubicBezTo>
                    <a:pt x="245" y="488"/>
                    <a:pt x="1" y="959"/>
                    <a:pt x="569" y="1001"/>
                  </a:cubicBezTo>
                  <a:cubicBezTo>
                    <a:pt x="1245" y="797"/>
                    <a:pt x="2070" y="420"/>
                    <a:pt x="2070" y="420"/>
                  </a:cubicBezTo>
                  <a:cubicBezTo>
                    <a:pt x="2070" y="420"/>
                    <a:pt x="2096" y="202"/>
                    <a:pt x="2070" y="66"/>
                  </a:cubicBezTo>
                  <a:cubicBezTo>
                    <a:pt x="2070" y="66"/>
                    <a:pt x="1881" y="146"/>
                    <a:pt x="1654" y="146"/>
                  </a:cubicBezTo>
                  <a:cubicBezTo>
                    <a:pt x="1506" y="146"/>
                    <a:pt x="1342" y="112"/>
                    <a:pt x="1203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5" name="Google Shape;3405;p44"/>
            <p:cNvSpPr/>
            <p:nvPr/>
          </p:nvSpPr>
          <p:spPr>
            <a:xfrm>
              <a:off x="2653127" y="4039538"/>
              <a:ext cx="175132" cy="192317"/>
            </a:xfrm>
            <a:custGeom>
              <a:avLst/>
              <a:gdLst/>
              <a:ahLst/>
              <a:cxnLst/>
              <a:rect l="l" t="t" r="r" b="b"/>
              <a:pathLst>
                <a:path w="1335" h="1466" extrusionOk="0">
                  <a:moveTo>
                    <a:pt x="608" y="0"/>
                  </a:moveTo>
                  <a:cubicBezTo>
                    <a:pt x="542" y="200"/>
                    <a:pt x="428" y="259"/>
                    <a:pt x="316" y="259"/>
                  </a:cubicBezTo>
                  <a:cubicBezTo>
                    <a:pt x="156" y="259"/>
                    <a:pt x="1" y="137"/>
                    <a:pt x="1" y="137"/>
                  </a:cubicBezTo>
                  <a:lnTo>
                    <a:pt x="1" y="137"/>
                  </a:lnTo>
                  <a:cubicBezTo>
                    <a:pt x="1" y="137"/>
                    <a:pt x="219" y="757"/>
                    <a:pt x="501" y="1313"/>
                  </a:cubicBezTo>
                  <a:cubicBezTo>
                    <a:pt x="616" y="1423"/>
                    <a:pt x="745" y="1466"/>
                    <a:pt x="866" y="1466"/>
                  </a:cubicBezTo>
                  <a:cubicBezTo>
                    <a:pt x="1117" y="1466"/>
                    <a:pt x="1335" y="1284"/>
                    <a:pt x="1326" y="1137"/>
                  </a:cubicBezTo>
                  <a:cubicBezTo>
                    <a:pt x="1313" y="933"/>
                    <a:pt x="894" y="432"/>
                    <a:pt x="608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6" name="Google Shape;3406;p44"/>
            <p:cNvSpPr/>
            <p:nvPr/>
          </p:nvSpPr>
          <p:spPr>
            <a:xfrm>
              <a:off x="2145158" y="2342187"/>
              <a:ext cx="479612" cy="1100249"/>
            </a:xfrm>
            <a:custGeom>
              <a:avLst/>
              <a:gdLst/>
              <a:ahLst/>
              <a:cxnLst/>
              <a:rect l="l" t="t" r="r" b="b"/>
              <a:pathLst>
                <a:path w="3656" h="8387" extrusionOk="0">
                  <a:moveTo>
                    <a:pt x="949" y="1"/>
                  </a:moveTo>
                  <a:cubicBezTo>
                    <a:pt x="949" y="1"/>
                    <a:pt x="287" y="420"/>
                    <a:pt x="569" y="1300"/>
                  </a:cubicBezTo>
                  <a:cubicBezTo>
                    <a:pt x="842" y="2177"/>
                    <a:pt x="1018" y="2057"/>
                    <a:pt x="787" y="3057"/>
                  </a:cubicBezTo>
                  <a:cubicBezTo>
                    <a:pt x="556" y="4074"/>
                    <a:pt x="1" y="7754"/>
                    <a:pt x="1" y="7754"/>
                  </a:cubicBezTo>
                  <a:cubicBezTo>
                    <a:pt x="1" y="7754"/>
                    <a:pt x="1169" y="8386"/>
                    <a:pt x="2314" y="8386"/>
                  </a:cubicBezTo>
                  <a:cubicBezTo>
                    <a:pt x="2795" y="8386"/>
                    <a:pt x="3271" y="8275"/>
                    <a:pt x="3655" y="7959"/>
                  </a:cubicBezTo>
                  <a:cubicBezTo>
                    <a:pt x="3506" y="6997"/>
                    <a:pt x="3412" y="5237"/>
                    <a:pt x="3412" y="4600"/>
                  </a:cubicBezTo>
                  <a:cubicBezTo>
                    <a:pt x="3412" y="3951"/>
                    <a:pt x="3249" y="3493"/>
                    <a:pt x="3006" y="3099"/>
                  </a:cubicBezTo>
                  <a:cubicBezTo>
                    <a:pt x="3048" y="2489"/>
                    <a:pt x="3116" y="2138"/>
                    <a:pt x="3116" y="2138"/>
                  </a:cubicBezTo>
                  <a:cubicBezTo>
                    <a:pt x="3116" y="2138"/>
                    <a:pt x="2600" y="1365"/>
                    <a:pt x="2762" y="309"/>
                  </a:cubicBezTo>
                  <a:cubicBezTo>
                    <a:pt x="2762" y="283"/>
                    <a:pt x="2736" y="257"/>
                    <a:pt x="2710" y="257"/>
                  </a:cubicBezTo>
                  <a:cubicBezTo>
                    <a:pt x="2516" y="314"/>
                    <a:pt x="2166" y="438"/>
                    <a:pt x="1810" y="438"/>
                  </a:cubicBezTo>
                  <a:cubicBezTo>
                    <a:pt x="1491" y="438"/>
                    <a:pt x="1167" y="338"/>
                    <a:pt x="949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7" name="Google Shape;3407;p44"/>
            <p:cNvSpPr/>
            <p:nvPr/>
          </p:nvSpPr>
          <p:spPr>
            <a:xfrm>
              <a:off x="2458047" y="2169145"/>
              <a:ext cx="124101" cy="252925"/>
            </a:xfrm>
            <a:custGeom>
              <a:avLst/>
              <a:gdLst/>
              <a:ahLst/>
              <a:cxnLst/>
              <a:rect l="l" t="t" r="r" b="b"/>
              <a:pathLst>
                <a:path w="946" h="1928" extrusionOk="0">
                  <a:moveTo>
                    <a:pt x="830" y="1"/>
                  </a:moveTo>
                  <a:cubicBezTo>
                    <a:pt x="799" y="1"/>
                    <a:pt x="767" y="14"/>
                    <a:pt x="744" y="46"/>
                  </a:cubicBezTo>
                  <a:cubicBezTo>
                    <a:pt x="432" y="452"/>
                    <a:pt x="120" y="1466"/>
                    <a:pt x="26" y="1765"/>
                  </a:cubicBezTo>
                  <a:lnTo>
                    <a:pt x="26" y="1778"/>
                  </a:lnTo>
                  <a:cubicBezTo>
                    <a:pt x="0" y="1833"/>
                    <a:pt x="26" y="1901"/>
                    <a:pt x="94" y="1914"/>
                  </a:cubicBezTo>
                  <a:cubicBezTo>
                    <a:pt x="94" y="1914"/>
                    <a:pt x="107" y="1927"/>
                    <a:pt x="120" y="1927"/>
                  </a:cubicBezTo>
                  <a:cubicBezTo>
                    <a:pt x="176" y="1927"/>
                    <a:pt x="215" y="1888"/>
                    <a:pt x="228" y="1846"/>
                  </a:cubicBezTo>
                  <a:lnTo>
                    <a:pt x="228" y="1833"/>
                  </a:lnTo>
                  <a:cubicBezTo>
                    <a:pt x="419" y="1222"/>
                    <a:pt x="689" y="478"/>
                    <a:pt x="919" y="183"/>
                  </a:cubicBezTo>
                  <a:cubicBezTo>
                    <a:pt x="945" y="128"/>
                    <a:pt x="945" y="59"/>
                    <a:pt x="893" y="20"/>
                  </a:cubicBezTo>
                  <a:cubicBezTo>
                    <a:pt x="876" y="8"/>
                    <a:pt x="853" y="1"/>
                    <a:pt x="830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8" name="Google Shape;3408;p44"/>
            <p:cNvSpPr/>
            <p:nvPr/>
          </p:nvSpPr>
          <p:spPr>
            <a:xfrm>
              <a:off x="2257326" y="2158519"/>
              <a:ext cx="126200" cy="220916"/>
            </a:xfrm>
            <a:custGeom>
              <a:avLst/>
              <a:gdLst/>
              <a:ahLst/>
              <a:cxnLst/>
              <a:rect l="l" t="t" r="r" b="b"/>
              <a:pathLst>
                <a:path w="962" h="1684" extrusionOk="0">
                  <a:moveTo>
                    <a:pt x="844" y="1"/>
                  </a:moveTo>
                  <a:cubicBezTo>
                    <a:pt x="814" y="1"/>
                    <a:pt x="782" y="14"/>
                    <a:pt x="757" y="46"/>
                  </a:cubicBezTo>
                  <a:cubicBezTo>
                    <a:pt x="474" y="397"/>
                    <a:pt x="26" y="1521"/>
                    <a:pt x="13" y="1534"/>
                  </a:cubicBezTo>
                  <a:cubicBezTo>
                    <a:pt x="0" y="1589"/>
                    <a:pt x="26" y="1657"/>
                    <a:pt x="81" y="1683"/>
                  </a:cubicBezTo>
                  <a:lnTo>
                    <a:pt x="120" y="1683"/>
                  </a:lnTo>
                  <a:cubicBezTo>
                    <a:pt x="163" y="1683"/>
                    <a:pt x="202" y="1657"/>
                    <a:pt x="215" y="1615"/>
                  </a:cubicBezTo>
                  <a:cubicBezTo>
                    <a:pt x="312" y="1384"/>
                    <a:pt x="702" y="452"/>
                    <a:pt x="933" y="183"/>
                  </a:cubicBezTo>
                  <a:cubicBezTo>
                    <a:pt x="962" y="127"/>
                    <a:pt x="962" y="59"/>
                    <a:pt x="907" y="20"/>
                  </a:cubicBezTo>
                  <a:cubicBezTo>
                    <a:pt x="889" y="8"/>
                    <a:pt x="867" y="1"/>
                    <a:pt x="844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09" name="Google Shape;3409;p44"/>
            <p:cNvSpPr/>
            <p:nvPr/>
          </p:nvSpPr>
          <p:spPr>
            <a:xfrm>
              <a:off x="2292616" y="2464457"/>
              <a:ext cx="124626" cy="131447"/>
            </a:xfrm>
            <a:custGeom>
              <a:avLst/>
              <a:gdLst/>
              <a:ahLst/>
              <a:cxnLst/>
              <a:rect l="l" t="t" r="r" b="b"/>
              <a:pathLst>
                <a:path w="950" h="1002" extrusionOk="0">
                  <a:moveTo>
                    <a:pt x="1" y="1"/>
                  </a:moveTo>
                  <a:lnTo>
                    <a:pt x="1" y="530"/>
                  </a:lnTo>
                  <a:cubicBezTo>
                    <a:pt x="1" y="787"/>
                    <a:pt x="218" y="1001"/>
                    <a:pt x="475" y="1001"/>
                  </a:cubicBezTo>
                  <a:cubicBezTo>
                    <a:pt x="732" y="1001"/>
                    <a:pt x="949" y="787"/>
                    <a:pt x="949" y="530"/>
                  </a:cubicBezTo>
                  <a:lnTo>
                    <a:pt x="949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0" name="Google Shape;3410;p44"/>
            <p:cNvSpPr/>
            <p:nvPr/>
          </p:nvSpPr>
          <p:spPr>
            <a:xfrm>
              <a:off x="2301668" y="2475214"/>
              <a:ext cx="106653" cy="112163"/>
            </a:xfrm>
            <a:custGeom>
              <a:avLst/>
              <a:gdLst/>
              <a:ahLst/>
              <a:cxnLst/>
              <a:rect l="l" t="t" r="r" b="b"/>
              <a:pathLst>
                <a:path w="813" h="855" extrusionOk="0">
                  <a:moveTo>
                    <a:pt x="39" y="42"/>
                  </a:moveTo>
                  <a:lnTo>
                    <a:pt x="770" y="81"/>
                  </a:lnTo>
                  <a:lnTo>
                    <a:pt x="770" y="448"/>
                  </a:lnTo>
                  <a:cubicBezTo>
                    <a:pt x="770" y="650"/>
                    <a:pt x="607" y="812"/>
                    <a:pt x="406" y="812"/>
                  </a:cubicBezTo>
                  <a:cubicBezTo>
                    <a:pt x="201" y="812"/>
                    <a:pt x="39" y="650"/>
                    <a:pt x="39" y="448"/>
                  </a:cubicBezTo>
                  <a:lnTo>
                    <a:pt x="39" y="42"/>
                  </a:lnTo>
                  <a:close/>
                  <a:moveTo>
                    <a:pt x="0" y="0"/>
                  </a:moveTo>
                  <a:lnTo>
                    <a:pt x="0" y="448"/>
                  </a:lnTo>
                  <a:cubicBezTo>
                    <a:pt x="0" y="663"/>
                    <a:pt x="188" y="854"/>
                    <a:pt x="406" y="854"/>
                  </a:cubicBezTo>
                  <a:cubicBezTo>
                    <a:pt x="637" y="854"/>
                    <a:pt x="812" y="663"/>
                    <a:pt x="812" y="448"/>
                  </a:cubicBezTo>
                  <a:lnTo>
                    <a:pt x="812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EA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1" name="Google Shape;3411;p44"/>
            <p:cNvSpPr/>
            <p:nvPr/>
          </p:nvSpPr>
          <p:spPr>
            <a:xfrm>
              <a:off x="2292616" y="2491351"/>
              <a:ext cx="124626" cy="23089"/>
            </a:xfrm>
            <a:custGeom>
              <a:avLst/>
              <a:gdLst/>
              <a:ahLst/>
              <a:cxnLst/>
              <a:rect l="l" t="t" r="r" b="b"/>
              <a:pathLst>
                <a:path w="950" h="176" extrusionOk="0">
                  <a:moveTo>
                    <a:pt x="1" y="1"/>
                  </a:moveTo>
                  <a:lnTo>
                    <a:pt x="1" y="121"/>
                  </a:lnTo>
                  <a:lnTo>
                    <a:pt x="949" y="176"/>
                  </a:lnTo>
                  <a:lnTo>
                    <a:pt x="949" y="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2" name="Google Shape;3412;p44"/>
            <p:cNvSpPr/>
            <p:nvPr/>
          </p:nvSpPr>
          <p:spPr>
            <a:xfrm>
              <a:off x="2248405" y="1622865"/>
              <a:ext cx="353281" cy="314713"/>
            </a:xfrm>
            <a:custGeom>
              <a:avLst/>
              <a:gdLst/>
              <a:ahLst/>
              <a:cxnLst/>
              <a:rect l="l" t="t" r="r" b="b"/>
              <a:pathLst>
                <a:path w="2693" h="2399" extrusionOk="0">
                  <a:moveTo>
                    <a:pt x="1255" y="0"/>
                  </a:moveTo>
                  <a:cubicBezTo>
                    <a:pt x="765" y="0"/>
                    <a:pt x="278" y="296"/>
                    <a:pt x="81" y="744"/>
                  </a:cubicBezTo>
                  <a:lnTo>
                    <a:pt x="201" y="705"/>
                  </a:lnTo>
                  <a:lnTo>
                    <a:pt x="201" y="705"/>
                  </a:lnTo>
                  <a:cubicBezTo>
                    <a:pt x="13" y="826"/>
                    <a:pt x="0" y="1124"/>
                    <a:pt x="149" y="1300"/>
                  </a:cubicBezTo>
                  <a:cubicBezTo>
                    <a:pt x="283" y="1488"/>
                    <a:pt x="513" y="1570"/>
                    <a:pt x="744" y="1599"/>
                  </a:cubicBezTo>
                  <a:cubicBezTo>
                    <a:pt x="962" y="1638"/>
                    <a:pt x="1205" y="1625"/>
                    <a:pt x="1420" y="1680"/>
                  </a:cubicBezTo>
                  <a:cubicBezTo>
                    <a:pt x="1637" y="1732"/>
                    <a:pt x="1868" y="1855"/>
                    <a:pt x="1949" y="2057"/>
                  </a:cubicBezTo>
                  <a:cubicBezTo>
                    <a:pt x="2017" y="2193"/>
                    <a:pt x="2043" y="2382"/>
                    <a:pt x="2193" y="2398"/>
                  </a:cubicBezTo>
                  <a:cubicBezTo>
                    <a:pt x="2199" y="2399"/>
                    <a:pt x="2206" y="2399"/>
                    <a:pt x="2212" y="2399"/>
                  </a:cubicBezTo>
                  <a:cubicBezTo>
                    <a:pt x="2308" y="2399"/>
                    <a:pt x="2371" y="2311"/>
                    <a:pt x="2423" y="2219"/>
                  </a:cubicBezTo>
                  <a:cubicBezTo>
                    <a:pt x="2667" y="1787"/>
                    <a:pt x="2693" y="1232"/>
                    <a:pt x="2462" y="787"/>
                  </a:cubicBezTo>
                  <a:cubicBezTo>
                    <a:pt x="2248" y="338"/>
                    <a:pt x="1774" y="14"/>
                    <a:pt x="1286" y="1"/>
                  </a:cubicBezTo>
                  <a:cubicBezTo>
                    <a:pt x="1276" y="0"/>
                    <a:pt x="1265" y="0"/>
                    <a:pt x="1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3" name="Google Shape;3413;p44"/>
            <p:cNvSpPr/>
            <p:nvPr/>
          </p:nvSpPr>
          <p:spPr>
            <a:xfrm>
              <a:off x="2172052" y="1699218"/>
              <a:ext cx="142073" cy="218685"/>
            </a:xfrm>
            <a:custGeom>
              <a:avLst/>
              <a:gdLst/>
              <a:ahLst/>
              <a:cxnLst/>
              <a:rect l="l" t="t" r="r" b="b"/>
              <a:pathLst>
                <a:path w="1083" h="1667" extrusionOk="0">
                  <a:moveTo>
                    <a:pt x="975" y="0"/>
                  </a:moveTo>
                  <a:cubicBezTo>
                    <a:pt x="975" y="12"/>
                    <a:pt x="974" y="24"/>
                    <a:pt x="973" y="36"/>
                  </a:cubicBezTo>
                  <a:lnTo>
                    <a:pt x="973" y="36"/>
                  </a:lnTo>
                  <a:cubicBezTo>
                    <a:pt x="1009" y="31"/>
                    <a:pt x="1046" y="29"/>
                    <a:pt x="1082" y="29"/>
                  </a:cubicBezTo>
                  <a:lnTo>
                    <a:pt x="975" y="0"/>
                  </a:lnTo>
                  <a:close/>
                  <a:moveTo>
                    <a:pt x="973" y="36"/>
                  </a:moveTo>
                  <a:cubicBezTo>
                    <a:pt x="634" y="74"/>
                    <a:pt x="323" y="290"/>
                    <a:pt x="176" y="598"/>
                  </a:cubicBezTo>
                  <a:cubicBezTo>
                    <a:pt x="1" y="936"/>
                    <a:pt x="53" y="1368"/>
                    <a:pt x="283" y="1666"/>
                  </a:cubicBezTo>
                  <a:cubicBezTo>
                    <a:pt x="283" y="1286"/>
                    <a:pt x="312" y="867"/>
                    <a:pt x="556" y="581"/>
                  </a:cubicBezTo>
                  <a:cubicBezTo>
                    <a:pt x="637" y="487"/>
                    <a:pt x="731" y="406"/>
                    <a:pt x="813" y="325"/>
                  </a:cubicBezTo>
                  <a:cubicBezTo>
                    <a:pt x="886" y="240"/>
                    <a:pt x="959" y="144"/>
                    <a:pt x="973" y="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4" name="Google Shape;3414;p44"/>
            <p:cNvSpPr/>
            <p:nvPr/>
          </p:nvSpPr>
          <p:spPr>
            <a:xfrm>
              <a:off x="2423937" y="1539296"/>
              <a:ext cx="174345" cy="174476"/>
            </a:xfrm>
            <a:custGeom>
              <a:avLst/>
              <a:gdLst/>
              <a:ahLst/>
              <a:cxnLst/>
              <a:rect l="l" t="t" r="r" b="b"/>
              <a:pathLst>
                <a:path w="1329" h="1330" extrusionOk="0">
                  <a:moveTo>
                    <a:pt x="666" y="1"/>
                  </a:moveTo>
                  <a:cubicBezTo>
                    <a:pt x="299" y="1"/>
                    <a:pt x="0" y="300"/>
                    <a:pt x="0" y="664"/>
                  </a:cubicBezTo>
                  <a:cubicBezTo>
                    <a:pt x="0" y="1031"/>
                    <a:pt x="299" y="1329"/>
                    <a:pt x="666" y="1329"/>
                  </a:cubicBezTo>
                  <a:cubicBezTo>
                    <a:pt x="1030" y="1329"/>
                    <a:pt x="1329" y="1031"/>
                    <a:pt x="1329" y="664"/>
                  </a:cubicBezTo>
                  <a:cubicBezTo>
                    <a:pt x="1329" y="300"/>
                    <a:pt x="1030" y="1"/>
                    <a:pt x="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5" name="Google Shape;3415;p44"/>
            <p:cNvSpPr/>
            <p:nvPr/>
          </p:nvSpPr>
          <p:spPr>
            <a:xfrm>
              <a:off x="2487827" y="1902302"/>
              <a:ext cx="81991" cy="94716"/>
            </a:xfrm>
            <a:custGeom>
              <a:avLst/>
              <a:gdLst/>
              <a:ahLst/>
              <a:cxnLst/>
              <a:rect l="l" t="t" r="r" b="b"/>
              <a:pathLst>
                <a:path w="625" h="722" extrusionOk="0">
                  <a:moveTo>
                    <a:pt x="355" y="1"/>
                  </a:moveTo>
                  <a:cubicBezTo>
                    <a:pt x="234" y="1"/>
                    <a:pt x="104" y="113"/>
                    <a:pt x="56" y="281"/>
                  </a:cubicBezTo>
                  <a:cubicBezTo>
                    <a:pt x="1" y="482"/>
                    <a:pt x="69" y="674"/>
                    <a:pt x="205" y="713"/>
                  </a:cubicBezTo>
                  <a:cubicBezTo>
                    <a:pt x="225" y="718"/>
                    <a:pt x="245" y="721"/>
                    <a:pt x="265" y="721"/>
                  </a:cubicBezTo>
                  <a:cubicBezTo>
                    <a:pt x="396" y="721"/>
                    <a:pt x="524" y="605"/>
                    <a:pt x="569" y="430"/>
                  </a:cubicBezTo>
                  <a:cubicBezTo>
                    <a:pt x="624" y="239"/>
                    <a:pt x="556" y="50"/>
                    <a:pt x="407" y="8"/>
                  </a:cubicBezTo>
                  <a:cubicBezTo>
                    <a:pt x="390" y="3"/>
                    <a:pt x="372" y="1"/>
                    <a:pt x="355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6" name="Google Shape;3416;p44"/>
            <p:cNvSpPr/>
            <p:nvPr/>
          </p:nvSpPr>
          <p:spPr>
            <a:xfrm>
              <a:off x="1837910" y="2132149"/>
              <a:ext cx="22826" cy="81728"/>
            </a:xfrm>
            <a:custGeom>
              <a:avLst/>
              <a:gdLst/>
              <a:ahLst/>
              <a:cxnLst/>
              <a:rect l="l" t="t" r="r" b="b"/>
              <a:pathLst>
                <a:path w="174" h="623" extrusionOk="0">
                  <a:moveTo>
                    <a:pt x="68" y="0"/>
                  </a:moveTo>
                  <a:cubicBezTo>
                    <a:pt x="52" y="0"/>
                    <a:pt x="35" y="9"/>
                    <a:pt x="30" y="29"/>
                  </a:cubicBezTo>
                  <a:cubicBezTo>
                    <a:pt x="1" y="221"/>
                    <a:pt x="17" y="410"/>
                    <a:pt x="82" y="598"/>
                  </a:cubicBezTo>
                  <a:cubicBezTo>
                    <a:pt x="89" y="615"/>
                    <a:pt x="106" y="623"/>
                    <a:pt x="123" y="623"/>
                  </a:cubicBezTo>
                  <a:cubicBezTo>
                    <a:pt x="148" y="623"/>
                    <a:pt x="173" y="605"/>
                    <a:pt x="163" y="572"/>
                  </a:cubicBezTo>
                  <a:cubicBezTo>
                    <a:pt x="98" y="410"/>
                    <a:pt x="82" y="234"/>
                    <a:pt x="111" y="42"/>
                  </a:cubicBezTo>
                  <a:cubicBezTo>
                    <a:pt x="119" y="19"/>
                    <a:pt x="93" y="0"/>
                    <a:pt x="68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7" name="Google Shape;3417;p44"/>
            <p:cNvSpPr/>
            <p:nvPr/>
          </p:nvSpPr>
          <p:spPr>
            <a:xfrm>
              <a:off x="1850767" y="2137659"/>
              <a:ext cx="49588" cy="71233"/>
            </a:xfrm>
            <a:custGeom>
              <a:avLst/>
              <a:gdLst/>
              <a:ahLst/>
              <a:cxnLst/>
              <a:rect l="l" t="t" r="r" b="b"/>
              <a:pathLst>
                <a:path w="378" h="543" extrusionOk="0">
                  <a:moveTo>
                    <a:pt x="338" y="0"/>
                  </a:moveTo>
                  <a:cubicBezTo>
                    <a:pt x="309" y="69"/>
                    <a:pt x="257" y="124"/>
                    <a:pt x="215" y="179"/>
                  </a:cubicBezTo>
                  <a:cubicBezTo>
                    <a:pt x="163" y="231"/>
                    <a:pt x="108" y="273"/>
                    <a:pt x="65" y="342"/>
                  </a:cubicBezTo>
                  <a:cubicBezTo>
                    <a:pt x="26" y="394"/>
                    <a:pt x="0" y="475"/>
                    <a:pt x="26" y="543"/>
                  </a:cubicBezTo>
                  <a:lnTo>
                    <a:pt x="39" y="530"/>
                  </a:lnTo>
                  <a:cubicBezTo>
                    <a:pt x="147" y="504"/>
                    <a:pt x="257" y="436"/>
                    <a:pt x="309" y="342"/>
                  </a:cubicBezTo>
                  <a:cubicBezTo>
                    <a:pt x="364" y="231"/>
                    <a:pt x="377" y="111"/>
                    <a:pt x="338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8" name="Google Shape;3418;p44"/>
            <p:cNvSpPr/>
            <p:nvPr/>
          </p:nvSpPr>
          <p:spPr>
            <a:xfrm>
              <a:off x="1837385" y="2217293"/>
              <a:ext cx="36207" cy="12200"/>
            </a:xfrm>
            <a:custGeom>
              <a:avLst/>
              <a:gdLst/>
              <a:ahLst/>
              <a:cxnLst/>
              <a:rect l="l" t="t" r="r" b="b"/>
              <a:pathLst>
                <a:path w="276" h="93" extrusionOk="0">
                  <a:moveTo>
                    <a:pt x="244" y="1"/>
                  </a:moveTo>
                  <a:cubicBezTo>
                    <a:pt x="241" y="1"/>
                    <a:pt x="238" y="2"/>
                    <a:pt x="236" y="4"/>
                  </a:cubicBezTo>
                  <a:cubicBezTo>
                    <a:pt x="207" y="35"/>
                    <a:pt x="168" y="53"/>
                    <a:pt x="131" y="53"/>
                  </a:cubicBezTo>
                  <a:cubicBezTo>
                    <a:pt x="101" y="53"/>
                    <a:pt x="72" y="42"/>
                    <a:pt x="47" y="17"/>
                  </a:cubicBezTo>
                  <a:cubicBezTo>
                    <a:pt x="43" y="10"/>
                    <a:pt x="37" y="6"/>
                    <a:pt x="31" y="6"/>
                  </a:cubicBezTo>
                  <a:cubicBezTo>
                    <a:pt x="16" y="6"/>
                    <a:pt x="1" y="25"/>
                    <a:pt x="21" y="43"/>
                  </a:cubicBezTo>
                  <a:cubicBezTo>
                    <a:pt x="52" y="76"/>
                    <a:pt x="94" y="93"/>
                    <a:pt x="136" y="93"/>
                  </a:cubicBezTo>
                  <a:cubicBezTo>
                    <a:pt x="182" y="93"/>
                    <a:pt x="229" y="73"/>
                    <a:pt x="265" y="30"/>
                  </a:cubicBezTo>
                  <a:cubicBezTo>
                    <a:pt x="275" y="20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E022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9" name="Google Shape;3419;p44"/>
            <p:cNvSpPr/>
            <p:nvPr/>
          </p:nvSpPr>
          <p:spPr>
            <a:xfrm>
              <a:off x="2529152" y="1716929"/>
              <a:ext cx="70840" cy="165818"/>
            </a:xfrm>
            <a:custGeom>
              <a:avLst/>
              <a:gdLst/>
              <a:ahLst/>
              <a:cxnLst/>
              <a:rect l="l" t="t" r="r" b="b"/>
              <a:pathLst>
                <a:path w="540" h="1264" extrusionOk="0">
                  <a:moveTo>
                    <a:pt x="358" y="0"/>
                  </a:moveTo>
                  <a:cubicBezTo>
                    <a:pt x="346" y="0"/>
                    <a:pt x="335" y="11"/>
                    <a:pt x="335" y="27"/>
                  </a:cubicBezTo>
                  <a:cubicBezTo>
                    <a:pt x="498" y="476"/>
                    <a:pt x="377" y="921"/>
                    <a:pt x="10" y="1233"/>
                  </a:cubicBezTo>
                  <a:cubicBezTo>
                    <a:pt x="0" y="1243"/>
                    <a:pt x="16" y="1263"/>
                    <a:pt x="30" y="1263"/>
                  </a:cubicBezTo>
                  <a:cubicBezTo>
                    <a:pt x="34" y="1263"/>
                    <a:pt x="37" y="1262"/>
                    <a:pt x="40" y="1259"/>
                  </a:cubicBezTo>
                  <a:cubicBezTo>
                    <a:pt x="416" y="950"/>
                    <a:pt x="540" y="476"/>
                    <a:pt x="377" y="14"/>
                  </a:cubicBezTo>
                  <a:cubicBezTo>
                    <a:pt x="372" y="5"/>
                    <a:pt x="365" y="0"/>
                    <a:pt x="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0" name="Google Shape;3420;p44"/>
            <p:cNvSpPr/>
            <p:nvPr/>
          </p:nvSpPr>
          <p:spPr>
            <a:xfrm>
              <a:off x="2507374" y="1696595"/>
              <a:ext cx="65855" cy="91698"/>
            </a:xfrm>
            <a:custGeom>
              <a:avLst/>
              <a:gdLst/>
              <a:ahLst/>
              <a:cxnLst/>
              <a:rect l="l" t="t" r="r" b="b"/>
              <a:pathLst>
                <a:path w="502" h="699" extrusionOk="0">
                  <a:moveTo>
                    <a:pt x="441" y="1"/>
                  </a:moveTo>
                  <a:cubicBezTo>
                    <a:pt x="431" y="1"/>
                    <a:pt x="420" y="7"/>
                    <a:pt x="420" y="20"/>
                  </a:cubicBezTo>
                  <a:cubicBezTo>
                    <a:pt x="462" y="319"/>
                    <a:pt x="300" y="562"/>
                    <a:pt x="14" y="657"/>
                  </a:cubicBezTo>
                  <a:cubicBezTo>
                    <a:pt x="1" y="657"/>
                    <a:pt x="1" y="699"/>
                    <a:pt x="30" y="699"/>
                  </a:cubicBezTo>
                  <a:cubicBezTo>
                    <a:pt x="326" y="601"/>
                    <a:pt x="501" y="332"/>
                    <a:pt x="462" y="20"/>
                  </a:cubicBezTo>
                  <a:cubicBezTo>
                    <a:pt x="462" y="7"/>
                    <a:pt x="452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1" name="Google Shape;3421;p44"/>
            <p:cNvSpPr/>
            <p:nvPr/>
          </p:nvSpPr>
          <p:spPr>
            <a:xfrm>
              <a:off x="2481005" y="1562386"/>
              <a:ext cx="64018" cy="85270"/>
            </a:xfrm>
            <a:custGeom>
              <a:avLst/>
              <a:gdLst/>
              <a:ahLst/>
              <a:cxnLst/>
              <a:rect l="l" t="t" r="r" b="b"/>
              <a:pathLst>
                <a:path w="488" h="650" extrusionOk="0">
                  <a:moveTo>
                    <a:pt x="405" y="0"/>
                  </a:moveTo>
                  <a:cubicBezTo>
                    <a:pt x="393" y="0"/>
                    <a:pt x="377" y="12"/>
                    <a:pt x="377" y="30"/>
                  </a:cubicBezTo>
                  <a:cubicBezTo>
                    <a:pt x="446" y="299"/>
                    <a:pt x="296" y="543"/>
                    <a:pt x="27" y="611"/>
                  </a:cubicBezTo>
                  <a:cubicBezTo>
                    <a:pt x="1" y="611"/>
                    <a:pt x="14" y="650"/>
                    <a:pt x="27" y="650"/>
                  </a:cubicBezTo>
                  <a:cubicBezTo>
                    <a:pt x="325" y="585"/>
                    <a:pt x="488" y="299"/>
                    <a:pt x="420" y="17"/>
                  </a:cubicBezTo>
                  <a:cubicBezTo>
                    <a:pt x="420" y="5"/>
                    <a:pt x="413" y="0"/>
                    <a:pt x="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2" name="Google Shape;3422;p44"/>
            <p:cNvSpPr/>
            <p:nvPr/>
          </p:nvSpPr>
          <p:spPr>
            <a:xfrm>
              <a:off x="2575200" y="1889052"/>
              <a:ext cx="69134" cy="327963"/>
            </a:xfrm>
            <a:custGeom>
              <a:avLst/>
              <a:gdLst/>
              <a:ahLst/>
              <a:cxnLst/>
              <a:rect l="l" t="t" r="r" b="b"/>
              <a:pathLst>
                <a:path w="527" h="2500" extrusionOk="0">
                  <a:moveTo>
                    <a:pt x="22" y="1"/>
                  </a:moveTo>
                  <a:cubicBezTo>
                    <a:pt x="12" y="1"/>
                    <a:pt x="5" y="12"/>
                    <a:pt x="13" y="28"/>
                  </a:cubicBezTo>
                  <a:cubicBezTo>
                    <a:pt x="202" y="463"/>
                    <a:pt x="0" y="950"/>
                    <a:pt x="52" y="1395"/>
                  </a:cubicBezTo>
                  <a:cubicBezTo>
                    <a:pt x="95" y="1801"/>
                    <a:pt x="458" y="2074"/>
                    <a:pt x="488" y="2480"/>
                  </a:cubicBezTo>
                  <a:cubicBezTo>
                    <a:pt x="488" y="2493"/>
                    <a:pt x="497" y="2500"/>
                    <a:pt x="507" y="2500"/>
                  </a:cubicBezTo>
                  <a:cubicBezTo>
                    <a:pt x="517" y="2500"/>
                    <a:pt x="527" y="2493"/>
                    <a:pt x="527" y="2480"/>
                  </a:cubicBezTo>
                  <a:cubicBezTo>
                    <a:pt x="501" y="2019"/>
                    <a:pt x="95" y="1720"/>
                    <a:pt x="82" y="1233"/>
                  </a:cubicBezTo>
                  <a:cubicBezTo>
                    <a:pt x="65" y="814"/>
                    <a:pt x="228" y="408"/>
                    <a:pt x="39" y="15"/>
                  </a:cubicBezTo>
                  <a:cubicBezTo>
                    <a:pt x="34" y="5"/>
                    <a:pt x="28" y="1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3" name="Google Shape;3423;p44"/>
            <p:cNvSpPr/>
            <p:nvPr/>
          </p:nvSpPr>
          <p:spPr>
            <a:xfrm>
              <a:off x="2511310" y="2034281"/>
              <a:ext cx="51162" cy="127643"/>
            </a:xfrm>
            <a:custGeom>
              <a:avLst/>
              <a:gdLst/>
              <a:ahLst/>
              <a:cxnLst/>
              <a:rect l="l" t="t" r="r" b="b"/>
              <a:pathLst>
                <a:path w="390" h="973" extrusionOk="0">
                  <a:moveTo>
                    <a:pt x="230" y="1"/>
                  </a:moveTo>
                  <a:cubicBezTo>
                    <a:pt x="224" y="1"/>
                    <a:pt x="218" y="2"/>
                    <a:pt x="215" y="6"/>
                  </a:cubicBezTo>
                  <a:cubicBezTo>
                    <a:pt x="0" y="317"/>
                    <a:pt x="309" y="642"/>
                    <a:pt x="351" y="951"/>
                  </a:cubicBezTo>
                  <a:cubicBezTo>
                    <a:pt x="351" y="966"/>
                    <a:pt x="361" y="973"/>
                    <a:pt x="371" y="973"/>
                  </a:cubicBezTo>
                  <a:cubicBezTo>
                    <a:pt x="380" y="973"/>
                    <a:pt x="390" y="966"/>
                    <a:pt x="390" y="951"/>
                  </a:cubicBezTo>
                  <a:cubicBezTo>
                    <a:pt x="351" y="642"/>
                    <a:pt x="39" y="317"/>
                    <a:pt x="257" y="32"/>
                  </a:cubicBezTo>
                  <a:cubicBezTo>
                    <a:pt x="266" y="13"/>
                    <a:pt x="246" y="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4" name="Google Shape;3424;p44"/>
            <p:cNvSpPr/>
            <p:nvPr/>
          </p:nvSpPr>
          <p:spPr>
            <a:xfrm>
              <a:off x="2578611" y="2527822"/>
              <a:ext cx="49981" cy="109671"/>
            </a:xfrm>
            <a:custGeom>
              <a:avLst/>
              <a:gdLst/>
              <a:ahLst/>
              <a:cxnLst/>
              <a:rect l="l" t="t" r="r" b="b"/>
              <a:pathLst>
                <a:path w="381" h="836" extrusionOk="0">
                  <a:moveTo>
                    <a:pt x="144" y="0"/>
                  </a:moveTo>
                  <a:cubicBezTo>
                    <a:pt x="140" y="0"/>
                    <a:pt x="137" y="2"/>
                    <a:pt x="137" y="5"/>
                  </a:cubicBezTo>
                  <a:cubicBezTo>
                    <a:pt x="0" y="291"/>
                    <a:pt x="338" y="535"/>
                    <a:pt x="202" y="804"/>
                  </a:cubicBezTo>
                  <a:cubicBezTo>
                    <a:pt x="192" y="823"/>
                    <a:pt x="212" y="835"/>
                    <a:pt x="229" y="835"/>
                  </a:cubicBezTo>
                  <a:cubicBezTo>
                    <a:pt x="235" y="835"/>
                    <a:pt x="241" y="834"/>
                    <a:pt x="244" y="830"/>
                  </a:cubicBezTo>
                  <a:cubicBezTo>
                    <a:pt x="380" y="548"/>
                    <a:pt x="39" y="304"/>
                    <a:pt x="163" y="31"/>
                  </a:cubicBezTo>
                  <a:cubicBezTo>
                    <a:pt x="172" y="12"/>
                    <a:pt x="154" y="0"/>
                    <a:pt x="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5" name="Google Shape;3425;p44"/>
            <p:cNvSpPr/>
            <p:nvPr/>
          </p:nvSpPr>
          <p:spPr>
            <a:xfrm>
              <a:off x="2309539" y="2133986"/>
              <a:ext cx="14430" cy="30960"/>
            </a:xfrm>
            <a:custGeom>
              <a:avLst/>
              <a:gdLst/>
              <a:ahLst/>
              <a:cxnLst/>
              <a:rect l="l" t="t" r="r" b="b"/>
              <a:pathLst>
                <a:path w="110" h="236" extrusionOk="0">
                  <a:moveTo>
                    <a:pt x="87" y="0"/>
                  </a:moveTo>
                  <a:cubicBezTo>
                    <a:pt x="78" y="0"/>
                    <a:pt x="67" y="5"/>
                    <a:pt x="60" y="15"/>
                  </a:cubicBezTo>
                  <a:cubicBezTo>
                    <a:pt x="47" y="84"/>
                    <a:pt x="21" y="152"/>
                    <a:pt x="8" y="220"/>
                  </a:cubicBezTo>
                  <a:cubicBezTo>
                    <a:pt x="1" y="228"/>
                    <a:pt x="11" y="235"/>
                    <a:pt x="23" y="235"/>
                  </a:cubicBezTo>
                  <a:cubicBezTo>
                    <a:pt x="32" y="235"/>
                    <a:pt x="42" y="231"/>
                    <a:pt x="47" y="220"/>
                  </a:cubicBezTo>
                  <a:cubicBezTo>
                    <a:pt x="60" y="152"/>
                    <a:pt x="89" y="84"/>
                    <a:pt x="102" y="15"/>
                  </a:cubicBezTo>
                  <a:cubicBezTo>
                    <a:pt x="110" y="8"/>
                    <a:pt x="100" y="0"/>
                    <a:pt x="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6" name="Google Shape;3426;p44"/>
            <p:cNvSpPr/>
            <p:nvPr/>
          </p:nvSpPr>
          <p:spPr>
            <a:xfrm>
              <a:off x="2204062" y="2544221"/>
              <a:ext cx="21383" cy="97077"/>
            </a:xfrm>
            <a:custGeom>
              <a:avLst/>
              <a:gdLst/>
              <a:ahLst/>
              <a:cxnLst/>
              <a:rect l="l" t="t" r="r" b="b"/>
              <a:pathLst>
                <a:path w="163" h="740" extrusionOk="0">
                  <a:moveTo>
                    <a:pt x="67" y="0"/>
                  </a:moveTo>
                  <a:cubicBezTo>
                    <a:pt x="59" y="0"/>
                    <a:pt x="52" y="5"/>
                    <a:pt x="52" y="17"/>
                  </a:cubicBezTo>
                  <a:cubicBezTo>
                    <a:pt x="0" y="260"/>
                    <a:pt x="26" y="504"/>
                    <a:pt x="120" y="734"/>
                  </a:cubicBezTo>
                  <a:cubicBezTo>
                    <a:pt x="124" y="738"/>
                    <a:pt x="128" y="739"/>
                    <a:pt x="133" y="739"/>
                  </a:cubicBezTo>
                  <a:cubicBezTo>
                    <a:pt x="147" y="739"/>
                    <a:pt x="163" y="727"/>
                    <a:pt x="163" y="705"/>
                  </a:cubicBezTo>
                  <a:cubicBezTo>
                    <a:pt x="68" y="491"/>
                    <a:pt x="39" y="260"/>
                    <a:pt x="81" y="17"/>
                  </a:cubicBezTo>
                  <a:cubicBezTo>
                    <a:pt x="89" y="9"/>
                    <a:pt x="7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7" name="Google Shape;3427;p44"/>
            <p:cNvSpPr/>
            <p:nvPr/>
          </p:nvSpPr>
          <p:spPr>
            <a:xfrm>
              <a:off x="2279366" y="1736346"/>
              <a:ext cx="118198" cy="69528"/>
            </a:xfrm>
            <a:custGeom>
              <a:avLst/>
              <a:gdLst/>
              <a:ahLst/>
              <a:cxnLst/>
              <a:rect l="l" t="t" r="r" b="b"/>
              <a:pathLst>
                <a:path w="901" h="530" extrusionOk="0">
                  <a:moveTo>
                    <a:pt x="22" y="1"/>
                  </a:moveTo>
                  <a:cubicBezTo>
                    <a:pt x="10" y="1"/>
                    <a:pt x="0" y="8"/>
                    <a:pt x="8" y="16"/>
                  </a:cubicBezTo>
                  <a:cubicBezTo>
                    <a:pt x="115" y="409"/>
                    <a:pt x="534" y="490"/>
                    <a:pt x="888" y="529"/>
                  </a:cubicBezTo>
                  <a:cubicBezTo>
                    <a:pt x="901" y="529"/>
                    <a:pt x="901" y="490"/>
                    <a:pt x="888" y="490"/>
                  </a:cubicBezTo>
                  <a:cubicBezTo>
                    <a:pt x="550" y="448"/>
                    <a:pt x="157" y="380"/>
                    <a:pt x="47" y="16"/>
                  </a:cubicBezTo>
                  <a:cubicBezTo>
                    <a:pt x="41" y="5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8" name="Google Shape;3428;p44"/>
            <p:cNvSpPr/>
            <p:nvPr/>
          </p:nvSpPr>
          <p:spPr>
            <a:xfrm>
              <a:off x="2587532" y="2395450"/>
              <a:ext cx="157028" cy="87107"/>
            </a:xfrm>
            <a:custGeom>
              <a:avLst/>
              <a:gdLst/>
              <a:ahLst/>
              <a:cxnLst/>
              <a:rect l="l" t="t" r="r" b="b"/>
              <a:pathLst>
                <a:path w="1197" h="664" extrusionOk="0">
                  <a:moveTo>
                    <a:pt x="1142" y="1"/>
                  </a:moveTo>
                  <a:cubicBezTo>
                    <a:pt x="1126" y="1"/>
                    <a:pt x="1109" y="8"/>
                    <a:pt x="1095" y="27"/>
                  </a:cubicBezTo>
                  <a:cubicBezTo>
                    <a:pt x="852" y="364"/>
                    <a:pt x="475" y="569"/>
                    <a:pt x="53" y="582"/>
                  </a:cubicBezTo>
                  <a:cubicBezTo>
                    <a:pt x="1" y="582"/>
                    <a:pt x="1" y="663"/>
                    <a:pt x="53" y="663"/>
                  </a:cubicBezTo>
                  <a:cubicBezTo>
                    <a:pt x="514" y="650"/>
                    <a:pt x="907" y="433"/>
                    <a:pt x="1177" y="66"/>
                  </a:cubicBezTo>
                  <a:cubicBezTo>
                    <a:pt x="1196" y="31"/>
                    <a:pt x="1172" y="1"/>
                    <a:pt x="1142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9" name="Google Shape;3429;p44"/>
            <p:cNvSpPr/>
            <p:nvPr/>
          </p:nvSpPr>
          <p:spPr>
            <a:xfrm>
              <a:off x="2119707" y="2382856"/>
              <a:ext cx="108752" cy="69659"/>
            </a:xfrm>
            <a:custGeom>
              <a:avLst/>
              <a:gdLst/>
              <a:ahLst/>
              <a:cxnLst/>
              <a:rect l="l" t="t" r="r" b="b"/>
              <a:pathLst>
                <a:path w="829" h="531" extrusionOk="0">
                  <a:moveTo>
                    <a:pt x="55" y="0"/>
                  </a:moveTo>
                  <a:cubicBezTo>
                    <a:pt x="24" y="0"/>
                    <a:pt x="0" y="38"/>
                    <a:pt x="20" y="67"/>
                  </a:cubicBezTo>
                  <a:cubicBezTo>
                    <a:pt x="224" y="298"/>
                    <a:pt x="481" y="447"/>
                    <a:pt x="763" y="529"/>
                  </a:cubicBezTo>
                  <a:cubicBezTo>
                    <a:pt x="768" y="530"/>
                    <a:pt x="773" y="530"/>
                    <a:pt x="777" y="530"/>
                  </a:cubicBezTo>
                  <a:cubicBezTo>
                    <a:pt x="820" y="530"/>
                    <a:pt x="828" y="471"/>
                    <a:pt x="793" y="447"/>
                  </a:cubicBezTo>
                  <a:cubicBezTo>
                    <a:pt x="507" y="379"/>
                    <a:pt x="276" y="230"/>
                    <a:pt x="88" y="15"/>
                  </a:cubicBezTo>
                  <a:cubicBezTo>
                    <a:pt x="77" y="5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0" name="Google Shape;3430;p44"/>
            <p:cNvSpPr/>
            <p:nvPr/>
          </p:nvSpPr>
          <p:spPr>
            <a:xfrm>
              <a:off x="2360966" y="2169277"/>
              <a:ext cx="154142" cy="70053"/>
            </a:xfrm>
            <a:custGeom>
              <a:avLst/>
              <a:gdLst/>
              <a:ahLst/>
              <a:cxnLst/>
              <a:rect l="l" t="t" r="r" b="b"/>
              <a:pathLst>
                <a:path w="1175" h="534" extrusionOk="0">
                  <a:moveTo>
                    <a:pt x="1126" y="1"/>
                  </a:moveTo>
                  <a:cubicBezTo>
                    <a:pt x="1108" y="1"/>
                    <a:pt x="1089" y="10"/>
                    <a:pt x="1078" y="32"/>
                  </a:cubicBezTo>
                  <a:cubicBezTo>
                    <a:pt x="997" y="221"/>
                    <a:pt x="873" y="357"/>
                    <a:pt x="672" y="438"/>
                  </a:cubicBezTo>
                  <a:cubicBezTo>
                    <a:pt x="623" y="455"/>
                    <a:pt x="575" y="463"/>
                    <a:pt x="527" y="463"/>
                  </a:cubicBezTo>
                  <a:cubicBezTo>
                    <a:pt x="310" y="463"/>
                    <a:pt x="123" y="298"/>
                    <a:pt x="91" y="84"/>
                  </a:cubicBezTo>
                  <a:cubicBezTo>
                    <a:pt x="84" y="62"/>
                    <a:pt x="64" y="51"/>
                    <a:pt x="46" y="51"/>
                  </a:cubicBezTo>
                  <a:cubicBezTo>
                    <a:pt x="22" y="51"/>
                    <a:pt x="0" y="69"/>
                    <a:pt x="9" y="101"/>
                  </a:cubicBezTo>
                  <a:cubicBezTo>
                    <a:pt x="61" y="370"/>
                    <a:pt x="279" y="533"/>
                    <a:pt x="549" y="533"/>
                  </a:cubicBezTo>
                  <a:cubicBezTo>
                    <a:pt x="556" y="533"/>
                    <a:pt x="562" y="533"/>
                    <a:pt x="569" y="533"/>
                  </a:cubicBezTo>
                  <a:cubicBezTo>
                    <a:pt x="846" y="533"/>
                    <a:pt x="1067" y="283"/>
                    <a:pt x="1159" y="45"/>
                  </a:cubicBezTo>
                  <a:cubicBezTo>
                    <a:pt x="1175" y="20"/>
                    <a:pt x="1152" y="1"/>
                    <a:pt x="1126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1" name="Google Shape;3431;p44"/>
            <p:cNvSpPr/>
            <p:nvPr/>
          </p:nvSpPr>
          <p:spPr>
            <a:xfrm>
              <a:off x="2522724" y="3890374"/>
              <a:ext cx="242168" cy="88550"/>
            </a:xfrm>
            <a:custGeom>
              <a:avLst/>
              <a:gdLst/>
              <a:ahLst/>
              <a:cxnLst/>
              <a:rect l="l" t="t" r="r" b="b"/>
              <a:pathLst>
                <a:path w="1846" h="675" extrusionOk="0">
                  <a:moveTo>
                    <a:pt x="1833" y="1"/>
                  </a:moveTo>
                  <a:cubicBezTo>
                    <a:pt x="1820" y="1"/>
                    <a:pt x="1820" y="14"/>
                    <a:pt x="1807" y="14"/>
                  </a:cubicBezTo>
                  <a:cubicBezTo>
                    <a:pt x="1567" y="389"/>
                    <a:pt x="1176" y="593"/>
                    <a:pt x="770" y="593"/>
                  </a:cubicBezTo>
                  <a:cubicBezTo>
                    <a:pt x="535" y="593"/>
                    <a:pt x="294" y="524"/>
                    <a:pt x="76" y="381"/>
                  </a:cubicBezTo>
                  <a:cubicBezTo>
                    <a:pt x="69" y="376"/>
                    <a:pt x="63" y="374"/>
                    <a:pt x="57" y="374"/>
                  </a:cubicBezTo>
                  <a:cubicBezTo>
                    <a:pt x="24" y="374"/>
                    <a:pt x="0" y="437"/>
                    <a:pt x="33" y="462"/>
                  </a:cubicBezTo>
                  <a:cubicBezTo>
                    <a:pt x="264" y="606"/>
                    <a:pt x="514" y="674"/>
                    <a:pt x="759" y="674"/>
                  </a:cubicBezTo>
                  <a:cubicBezTo>
                    <a:pt x="1178" y="674"/>
                    <a:pt x="1582" y="474"/>
                    <a:pt x="1846" y="108"/>
                  </a:cubicBezTo>
                  <a:cubicBezTo>
                    <a:pt x="1846" y="69"/>
                    <a:pt x="1833" y="40"/>
                    <a:pt x="1833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2" name="Google Shape;3432;p44"/>
            <p:cNvSpPr/>
            <p:nvPr/>
          </p:nvSpPr>
          <p:spPr>
            <a:xfrm>
              <a:off x="2123905" y="3943638"/>
              <a:ext cx="255811" cy="51162"/>
            </a:xfrm>
            <a:custGeom>
              <a:avLst/>
              <a:gdLst/>
              <a:ahLst/>
              <a:cxnLst/>
              <a:rect l="l" t="t" r="r" b="b"/>
              <a:pathLst>
                <a:path w="1950" h="390" extrusionOk="0">
                  <a:moveTo>
                    <a:pt x="1" y="1"/>
                  </a:moveTo>
                  <a:lnTo>
                    <a:pt x="1" y="82"/>
                  </a:lnTo>
                  <a:cubicBezTo>
                    <a:pt x="386" y="287"/>
                    <a:pt x="796" y="389"/>
                    <a:pt x="1213" y="389"/>
                  </a:cubicBezTo>
                  <a:cubicBezTo>
                    <a:pt x="1458" y="389"/>
                    <a:pt x="1705" y="354"/>
                    <a:pt x="1950" y="283"/>
                  </a:cubicBezTo>
                  <a:lnTo>
                    <a:pt x="1950" y="202"/>
                  </a:lnTo>
                  <a:cubicBezTo>
                    <a:pt x="1707" y="273"/>
                    <a:pt x="1461" y="309"/>
                    <a:pt x="1217" y="309"/>
                  </a:cubicBezTo>
                  <a:cubicBezTo>
                    <a:pt x="807" y="309"/>
                    <a:pt x="402" y="209"/>
                    <a:pt x="30" y="14"/>
                  </a:cubicBezTo>
                  <a:cubicBezTo>
                    <a:pt x="14" y="1"/>
                    <a:pt x="14" y="1"/>
                    <a:pt x="1" y="1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3" name="Google Shape;3433;p44"/>
            <p:cNvSpPr/>
            <p:nvPr/>
          </p:nvSpPr>
          <p:spPr>
            <a:xfrm>
              <a:off x="2307440" y="2760424"/>
              <a:ext cx="197302" cy="33846"/>
            </a:xfrm>
            <a:custGeom>
              <a:avLst/>
              <a:gdLst/>
              <a:ahLst/>
              <a:cxnLst/>
              <a:rect l="l" t="t" r="r" b="b"/>
              <a:pathLst>
                <a:path w="1504" h="258" extrusionOk="0">
                  <a:moveTo>
                    <a:pt x="60" y="1"/>
                  </a:moveTo>
                  <a:cubicBezTo>
                    <a:pt x="27" y="1"/>
                    <a:pt x="1" y="63"/>
                    <a:pt x="37" y="74"/>
                  </a:cubicBezTo>
                  <a:cubicBezTo>
                    <a:pt x="282" y="196"/>
                    <a:pt x="537" y="257"/>
                    <a:pt x="791" y="257"/>
                  </a:cubicBezTo>
                  <a:cubicBezTo>
                    <a:pt x="1017" y="257"/>
                    <a:pt x="1241" y="209"/>
                    <a:pt x="1457" y="113"/>
                  </a:cubicBezTo>
                  <a:cubicBezTo>
                    <a:pt x="1503" y="91"/>
                    <a:pt x="1483" y="39"/>
                    <a:pt x="1442" y="39"/>
                  </a:cubicBezTo>
                  <a:cubicBezTo>
                    <a:pt x="1435" y="39"/>
                    <a:pt x="1426" y="41"/>
                    <a:pt x="1418" y="45"/>
                  </a:cubicBezTo>
                  <a:cubicBezTo>
                    <a:pt x="1215" y="134"/>
                    <a:pt x="1004" y="179"/>
                    <a:pt x="791" y="179"/>
                  </a:cubicBezTo>
                  <a:cubicBezTo>
                    <a:pt x="550" y="179"/>
                    <a:pt x="308" y="121"/>
                    <a:pt x="76" y="6"/>
                  </a:cubicBezTo>
                  <a:cubicBezTo>
                    <a:pt x="71" y="2"/>
                    <a:pt x="66" y="1"/>
                    <a:pt x="60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4" name="Google Shape;3434;p44"/>
            <p:cNvSpPr/>
            <p:nvPr/>
          </p:nvSpPr>
          <p:spPr>
            <a:xfrm>
              <a:off x="2444141" y="2814344"/>
              <a:ext cx="40405" cy="234821"/>
            </a:xfrm>
            <a:custGeom>
              <a:avLst/>
              <a:gdLst/>
              <a:ahLst/>
              <a:cxnLst/>
              <a:rect l="l" t="t" r="r" b="b"/>
              <a:pathLst>
                <a:path w="308" h="1790" extrusionOk="0">
                  <a:moveTo>
                    <a:pt x="241" y="1"/>
                  </a:moveTo>
                  <a:cubicBezTo>
                    <a:pt x="221" y="1"/>
                    <a:pt x="200" y="14"/>
                    <a:pt x="200" y="40"/>
                  </a:cubicBezTo>
                  <a:cubicBezTo>
                    <a:pt x="226" y="608"/>
                    <a:pt x="171" y="1177"/>
                    <a:pt x="9" y="1732"/>
                  </a:cubicBezTo>
                  <a:cubicBezTo>
                    <a:pt x="1" y="1766"/>
                    <a:pt x="29" y="1789"/>
                    <a:pt x="55" y="1789"/>
                  </a:cubicBezTo>
                  <a:cubicBezTo>
                    <a:pt x="70" y="1789"/>
                    <a:pt x="85" y="1781"/>
                    <a:pt x="90" y="1761"/>
                  </a:cubicBezTo>
                  <a:cubicBezTo>
                    <a:pt x="252" y="1193"/>
                    <a:pt x="308" y="624"/>
                    <a:pt x="282" y="40"/>
                  </a:cubicBezTo>
                  <a:cubicBezTo>
                    <a:pt x="282" y="14"/>
                    <a:pt x="261" y="1"/>
                    <a:pt x="241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5" name="Google Shape;3435;p44"/>
            <p:cNvSpPr/>
            <p:nvPr/>
          </p:nvSpPr>
          <p:spPr>
            <a:xfrm>
              <a:off x="2400848" y="2817886"/>
              <a:ext cx="18104" cy="98126"/>
            </a:xfrm>
            <a:custGeom>
              <a:avLst/>
              <a:gdLst/>
              <a:ahLst/>
              <a:cxnLst/>
              <a:rect l="l" t="t" r="r" b="b"/>
              <a:pathLst>
                <a:path w="138" h="748" extrusionOk="0">
                  <a:moveTo>
                    <a:pt x="84" y="1"/>
                  </a:moveTo>
                  <a:cubicBezTo>
                    <a:pt x="63" y="1"/>
                    <a:pt x="43" y="14"/>
                    <a:pt x="43" y="42"/>
                  </a:cubicBezTo>
                  <a:cubicBezTo>
                    <a:pt x="56" y="256"/>
                    <a:pt x="43" y="474"/>
                    <a:pt x="1" y="692"/>
                  </a:cubicBezTo>
                  <a:cubicBezTo>
                    <a:pt x="1" y="724"/>
                    <a:pt x="27" y="747"/>
                    <a:pt x="50" y="747"/>
                  </a:cubicBezTo>
                  <a:cubicBezTo>
                    <a:pt x="64" y="747"/>
                    <a:pt x="77" y="739"/>
                    <a:pt x="82" y="718"/>
                  </a:cubicBezTo>
                  <a:cubicBezTo>
                    <a:pt x="124" y="487"/>
                    <a:pt x="137" y="273"/>
                    <a:pt x="124" y="42"/>
                  </a:cubicBezTo>
                  <a:cubicBezTo>
                    <a:pt x="124" y="14"/>
                    <a:pt x="104" y="1"/>
                    <a:pt x="84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6" name="Google Shape;3436;p44"/>
            <p:cNvSpPr/>
            <p:nvPr/>
          </p:nvSpPr>
          <p:spPr>
            <a:xfrm>
              <a:off x="2368969" y="1837625"/>
              <a:ext cx="64018" cy="27024"/>
            </a:xfrm>
            <a:custGeom>
              <a:avLst/>
              <a:gdLst/>
              <a:ahLst/>
              <a:cxnLst/>
              <a:rect l="l" t="t" r="r" b="b"/>
              <a:pathLst>
                <a:path w="488" h="206" extrusionOk="0">
                  <a:moveTo>
                    <a:pt x="163" y="1"/>
                  </a:moveTo>
                  <a:cubicBezTo>
                    <a:pt x="124" y="14"/>
                    <a:pt x="94" y="30"/>
                    <a:pt x="69" y="43"/>
                  </a:cubicBezTo>
                  <a:cubicBezTo>
                    <a:pt x="56" y="43"/>
                    <a:pt x="56" y="56"/>
                    <a:pt x="43" y="56"/>
                  </a:cubicBezTo>
                  <a:lnTo>
                    <a:pt x="13" y="82"/>
                  </a:lnTo>
                  <a:cubicBezTo>
                    <a:pt x="13" y="95"/>
                    <a:pt x="0" y="95"/>
                    <a:pt x="0" y="95"/>
                  </a:cubicBezTo>
                  <a:lnTo>
                    <a:pt x="56" y="95"/>
                  </a:lnTo>
                  <a:cubicBezTo>
                    <a:pt x="69" y="95"/>
                    <a:pt x="82" y="82"/>
                    <a:pt x="94" y="82"/>
                  </a:cubicBezTo>
                  <a:lnTo>
                    <a:pt x="163" y="82"/>
                  </a:lnTo>
                  <a:cubicBezTo>
                    <a:pt x="192" y="82"/>
                    <a:pt x="218" y="95"/>
                    <a:pt x="257" y="95"/>
                  </a:cubicBezTo>
                  <a:cubicBezTo>
                    <a:pt x="273" y="111"/>
                    <a:pt x="286" y="111"/>
                    <a:pt x="299" y="111"/>
                  </a:cubicBezTo>
                  <a:cubicBezTo>
                    <a:pt x="312" y="124"/>
                    <a:pt x="325" y="124"/>
                    <a:pt x="338" y="124"/>
                  </a:cubicBezTo>
                  <a:cubicBezTo>
                    <a:pt x="354" y="137"/>
                    <a:pt x="367" y="137"/>
                    <a:pt x="380" y="150"/>
                  </a:cubicBezTo>
                  <a:cubicBezTo>
                    <a:pt x="380" y="150"/>
                    <a:pt x="393" y="150"/>
                    <a:pt x="406" y="163"/>
                  </a:cubicBezTo>
                  <a:cubicBezTo>
                    <a:pt x="436" y="163"/>
                    <a:pt x="449" y="192"/>
                    <a:pt x="462" y="192"/>
                  </a:cubicBezTo>
                  <a:cubicBezTo>
                    <a:pt x="475" y="205"/>
                    <a:pt x="488" y="205"/>
                    <a:pt x="488" y="205"/>
                  </a:cubicBezTo>
                  <a:cubicBezTo>
                    <a:pt x="488" y="205"/>
                    <a:pt x="488" y="192"/>
                    <a:pt x="475" y="176"/>
                  </a:cubicBezTo>
                  <a:cubicBezTo>
                    <a:pt x="475" y="163"/>
                    <a:pt x="462" y="150"/>
                    <a:pt x="449" y="124"/>
                  </a:cubicBezTo>
                  <a:cubicBezTo>
                    <a:pt x="436" y="95"/>
                    <a:pt x="406" y="82"/>
                    <a:pt x="380" y="56"/>
                  </a:cubicBezTo>
                  <a:cubicBezTo>
                    <a:pt x="367" y="43"/>
                    <a:pt x="338" y="43"/>
                    <a:pt x="325" y="30"/>
                  </a:cubicBezTo>
                  <a:cubicBezTo>
                    <a:pt x="312" y="30"/>
                    <a:pt x="299" y="14"/>
                    <a:pt x="273" y="14"/>
                  </a:cubicBezTo>
                  <a:cubicBezTo>
                    <a:pt x="257" y="14"/>
                    <a:pt x="231" y="1"/>
                    <a:pt x="218" y="1"/>
                  </a:cubicBezTo>
                  <a:close/>
                </a:path>
              </a:pathLst>
            </a:custGeom>
            <a:solidFill>
              <a:srgbClr val="3F1B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7" name="Google Shape;3437;p44"/>
            <p:cNvSpPr/>
            <p:nvPr/>
          </p:nvSpPr>
          <p:spPr>
            <a:xfrm>
              <a:off x="2221511" y="1853893"/>
              <a:ext cx="60607" cy="32009"/>
            </a:xfrm>
            <a:custGeom>
              <a:avLst/>
              <a:gdLst/>
              <a:ahLst/>
              <a:cxnLst/>
              <a:rect l="l" t="t" r="r" b="b"/>
              <a:pathLst>
                <a:path w="462" h="244" extrusionOk="0">
                  <a:moveTo>
                    <a:pt x="231" y="0"/>
                  </a:moveTo>
                  <a:cubicBezTo>
                    <a:pt x="218" y="0"/>
                    <a:pt x="192" y="0"/>
                    <a:pt x="179" y="13"/>
                  </a:cubicBezTo>
                  <a:cubicBezTo>
                    <a:pt x="163" y="13"/>
                    <a:pt x="137" y="26"/>
                    <a:pt x="124" y="26"/>
                  </a:cubicBezTo>
                  <a:cubicBezTo>
                    <a:pt x="98" y="39"/>
                    <a:pt x="82" y="52"/>
                    <a:pt x="69" y="68"/>
                  </a:cubicBezTo>
                  <a:cubicBezTo>
                    <a:pt x="56" y="81"/>
                    <a:pt x="43" y="94"/>
                    <a:pt x="43" y="107"/>
                  </a:cubicBezTo>
                  <a:cubicBezTo>
                    <a:pt x="30" y="120"/>
                    <a:pt x="17" y="133"/>
                    <a:pt x="17" y="150"/>
                  </a:cubicBezTo>
                  <a:cubicBezTo>
                    <a:pt x="0" y="163"/>
                    <a:pt x="0" y="176"/>
                    <a:pt x="0" y="189"/>
                  </a:cubicBezTo>
                  <a:lnTo>
                    <a:pt x="0" y="215"/>
                  </a:lnTo>
                  <a:lnTo>
                    <a:pt x="0" y="244"/>
                  </a:lnTo>
                  <a:cubicBezTo>
                    <a:pt x="0" y="244"/>
                    <a:pt x="0" y="231"/>
                    <a:pt x="17" y="215"/>
                  </a:cubicBezTo>
                  <a:lnTo>
                    <a:pt x="30" y="202"/>
                  </a:lnTo>
                  <a:cubicBezTo>
                    <a:pt x="43" y="189"/>
                    <a:pt x="43" y="176"/>
                    <a:pt x="56" y="176"/>
                  </a:cubicBezTo>
                  <a:cubicBezTo>
                    <a:pt x="69" y="163"/>
                    <a:pt x="82" y="163"/>
                    <a:pt x="82" y="150"/>
                  </a:cubicBezTo>
                  <a:cubicBezTo>
                    <a:pt x="98" y="133"/>
                    <a:pt x="111" y="133"/>
                    <a:pt x="124" y="120"/>
                  </a:cubicBezTo>
                  <a:cubicBezTo>
                    <a:pt x="137" y="120"/>
                    <a:pt x="150" y="107"/>
                    <a:pt x="163" y="107"/>
                  </a:cubicBezTo>
                  <a:lnTo>
                    <a:pt x="205" y="94"/>
                  </a:lnTo>
                  <a:cubicBezTo>
                    <a:pt x="218" y="94"/>
                    <a:pt x="231" y="94"/>
                    <a:pt x="244" y="81"/>
                  </a:cubicBezTo>
                  <a:lnTo>
                    <a:pt x="462" y="81"/>
                  </a:lnTo>
                  <a:lnTo>
                    <a:pt x="449" y="68"/>
                  </a:lnTo>
                  <a:cubicBezTo>
                    <a:pt x="436" y="52"/>
                    <a:pt x="423" y="39"/>
                    <a:pt x="393" y="26"/>
                  </a:cubicBezTo>
                  <a:cubicBezTo>
                    <a:pt x="367" y="26"/>
                    <a:pt x="325" y="0"/>
                    <a:pt x="299" y="0"/>
                  </a:cubicBezTo>
                  <a:close/>
                </a:path>
              </a:pathLst>
            </a:custGeom>
            <a:solidFill>
              <a:srgbClr val="3F1B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8" name="Google Shape;3438;p44"/>
            <p:cNvSpPr/>
            <p:nvPr/>
          </p:nvSpPr>
          <p:spPr>
            <a:xfrm>
              <a:off x="2404128" y="1975638"/>
              <a:ext cx="54048" cy="26893"/>
            </a:xfrm>
            <a:custGeom>
              <a:avLst/>
              <a:gdLst/>
              <a:ahLst/>
              <a:cxnLst/>
              <a:rect l="l" t="t" r="r" b="b"/>
              <a:pathLst>
                <a:path w="412" h="205" extrusionOk="0">
                  <a:moveTo>
                    <a:pt x="249" y="0"/>
                  </a:moveTo>
                  <a:cubicBezTo>
                    <a:pt x="134" y="0"/>
                    <a:pt x="0" y="94"/>
                    <a:pt x="99" y="167"/>
                  </a:cubicBezTo>
                  <a:cubicBezTo>
                    <a:pt x="129" y="191"/>
                    <a:pt x="181" y="204"/>
                    <a:pt x="234" y="204"/>
                  </a:cubicBezTo>
                  <a:cubicBezTo>
                    <a:pt x="303" y="204"/>
                    <a:pt x="373" y="181"/>
                    <a:pt x="395" y="128"/>
                  </a:cubicBezTo>
                  <a:cubicBezTo>
                    <a:pt x="411" y="60"/>
                    <a:pt x="343" y="4"/>
                    <a:pt x="288" y="4"/>
                  </a:cubicBezTo>
                  <a:cubicBezTo>
                    <a:pt x="275" y="2"/>
                    <a:pt x="262" y="0"/>
                    <a:pt x="249" y="0"/>
                  </a:cubicBezTo>
                  <a:close/>
                </a:path>
              </a:pathLst>
            </a:custGeom>
            <a:solidFill>
              <a:srgbClr val="FCB8B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9" name="Google Shape;3439;p44"/>
            <p:cNvSpPr/>
            <p:nvPr/>
          </p:nvSpPr>
          <p:spPr>
            <a:xfrm>
              <a:off x="2227021" y="1983379"/>
              <a:ext cx="37257" cy="22957"/>
            </a:xfrm>
            <a:custGeom>
              <a:avLst/>
              <a:gdLst/>
              <a:ahLst/>
              <a:cxnLst/>
              <a:rect l="l" t="t" r="r" b="b"/>
              <a:pathLst>
                <a:path w="284" h="175" extrusionOk="0">
                  <a:moveTo>
                    <a:pt x="150" y="1"/>
                  </a:moveTo>
                  <a:cubicBezTo>
                    <a:pt x="82" y="1"/>
                    <a:pt x="14" y="40"/>
                    <a:pt x="1" y="82"/>
                  </a:cubicBezTo>
                  <a:cubicBezTo>
                    <a:pt x="1" y="149"/>
                    <a:pt x="76" y="175"/>
                    <a:pt x="139" y="175"/>
                  </a:cubicBezTo>
                  <a:cubicBezTo>
                    <a:pt x="164" y="175"/>
                    <a:pt x="187" y="171"/>
                    <a:pt x="202" y="163"/>
                  </a:cubicBezTo>
                  <a:cubicBezTo>
                    <a:pt x="244" y="137"/>
                    <a:pt x="283" y="69"/>
                    <a:pt x="244" y="27"/>
                  </a:cubicBezTo>
                  <a:cubicBezTo>
                    <a:pt x="218" y="1"/>
                    <a:pt x="189" y="1"/>
                    <a:pt x="150" y="1"/>
                  </a:cubicBezTo>
                  <a:close/>
                </a:path>
              </a:pathLst>
            </a:custGeom>
            <a:solidFill>
              <a:srgbClr val="FCB8B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0" name="Google Shape;3440;p44"/>
            <p:cNvSpPr/>
            <p:nvPr/>
          </p:nvSpPr>
          <p:spPr>
            <a:xfrm>
              <a:off x="2251816" y="1940741"/>
              <a:ext cx="25188" cy="23482"/>
            </a:xfrm>
            <a:custGeom>
              <a:avLst/>
              <a:gdLst/>
              <a:ahLst/>
              <a:cxnLst/>
              <a:rect l="l" t="t" r="r" b="b"/>
              <a:pathLst>
                <a:path w="192" h="179" extrusionOk="0">
                  <a:moveTo>
                    <a:pt x="94" y="1"/>
                  </a:moveTo>
                  <a:cubicBezTo>
                    <a:pt x="42" y="1"/>
                    <a:pt x="0" y="40"/>
                    <a:pt x="0" y="95"/>
                  </a:cubicBezTo>
                  <a:cubicBezTo>
                    <a:pt x="11" y="143"/>
                    <a:pt x="45" y="179"/>
                    <a:pt x="89" y="179"/>
                  </a:cubicBezTo>
                  <a:cubicBezTo>
                    <a:pt x="96" y="179"/>
                    <a:pt x="103" y="178"/>
                    <a:pt x="110" y="176"/>
                  </a:cubicBezTo>
                  <a:cubicBezTo>
                    <a:pt x="149" y="176"/>
                    <a:pt x="192" y="137"/>
                    <a:pt x="192" y="82"/>
                  </a:cubicBezTo>
                  <a:cubicBezTo>
                    <a:pt x="192" y="40"/>
                    <a:pt x="136" y="1"/>
                    <a:pt x="94" y="1"/>
                  </a:cubicBezTo>
                  <a:close/>
                </a:path>
              </a:pathLst>
            </a:custGeom>
            <a:solidFill>
              <a:srgbClr val="0D0A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1" name="Google Shape;3441;p44"/>
            <p:cNvSpPr/>
            <p:nvPr/>
          </p:nvSpPr>
          <p:spPr>
            <a:xfrm>
              <a:off x="2391927" y="1933526"/>
              <a:ext cx="25319" cy="23089"/>
            </a:xfrm>
            <a:custGeom>
              <a:avLst/>
              <a:gdLst/>
              <a:ahLst/>
              <a:cxnLst/>
              <a:rect l="l" t="t" r="r" b="b"/>
              <a:pathLst>
                <a:path w="193" h="176" extrusionOk="0">
                  <a:moveTo>
                    <a:pt x="82" y="1"/>
                  </a:moveTo>
                  <a:cubicBezTo>
                    <a:pt x="43" y="1"/>
                    <a:pt x="1" y="43"/>
                    <a:pt x="1" y="95"/>
                  </a:cubicBezTo>
                  <a:cubicBezTo>
                    <a:pt x="1" y="150"/>
                    <a:pt x="43" y="176"/>
                    <a:pt x="98" y="176"/>
                  </a:cubicBezTo>
                  <a:cubicBezTo>
                    <a:pt x="150" y="176"/>
                    <a:pt x="192" y="137"/>
                    <a:pt x="179" y="82"/>
                  </a:cubicBezTo>
                  <a:cubicBezTo>
                    <a:pt x="179" y="43"/>
                    <a:pt x="137" y="1"/>
                    <a:pt x="82" y="1"/>
                  </a:cubicBezTo>
                  <a:close/>
                </a:path>
              </a:pathLst>
            </a:custGeom>
            <a:solidFill>
              <a:srgbClr val="0D0A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2" name="Google Shape;3442;p44"/>
            <p:cNvSpPr/>
            <p:nvPr/>
          </p:nvSpPr>
          <p:spPr>
            <a:xfrm>
              <a:off x="2305079" y="2033231"/>
              <a:ext cx="80154" cy="28336"/>
            </a:xfrm>
            <a:custGeom>
              <a:avLst/>
              <a:gdLst/>
              <a:ahLst/>
              <a:cxnLst/>
              <a:rect l="l" t="t" r="r" b="b"/>
              <a:pathLst>
                <a:path w="611" h="216" extrusionOk="0">
                  <a:moveTo>
                    <a:pt x="611" y="1"/>
                  </a:moveTo>
                  <a:lnTo>
                    <a:pt x="0" y="40"/>
                  </a:lnTo>
                  <a:cubicBezTo>
                    <a:pt x="0" y="40"/>
                    <a:pt x="0" y="53"/>
                    <a:pt x="13" y="82"/>
                  </a:cubicBezTo>
                  <a:cubicBezTo>
                    <a:pt x="13" y="82"/>
                    <a:pt x="13" y="95"/>
                    <a:pt x="29" y="108"/>
                  </a:cubicBezTo>
                  <a:cubicBezTo>
                    <a:pt x="42" y="121"/>
                    <a:pt x="42" y="134"/>
                    <a:pt x="55" y="147"/>
                  </a:cubicBezTo>
                  <a:cubicBezTo>
                    <a:pt x="81" y="163"/>
                    <a:pt x="123" y="189"/>
                    <a:pt x="162" y="202"/>
                  </a:cubicBezTo>
                  <a:cubicBezTo>
                    <a:pt x="192" y="202"/>
                    <a:pt x="218" y="215"/>
                    <a:pt x="244" y="215"/>
                  </a:cubicBezTo>
                  <a:cubicBezTo>
                    <a:pt x="257" y="215"/>
                    <a:pt x="286" y="202"/>
                    <a:pt x="312" y="202"/>
                  </a:cubicBezTo>
                  <a:cubicBezTo>
                    <a:pt x="338" y="202"/>
                    <a:pt x="354" y="202"/>
                    <a:pt x="380" y="189"/>
                  </a:cubicBezTo>
                  <a:cubicBezTo>
                    <a:pt x="406" y="189"/>
                    <a:pt x="419" y="176"/>
                    <a:pt x="448" y="163"/>
                  </a:cubicBezTo>
                  <a:cubicBezTo>
                    <a:pt x="474" y="134"/>
                    <a:pt x="517" y="121"/>
                    <a:pt x="543" y="95"/>
                  </a:cubicBezTo>
                  <a:cubicBezTo>
                    <a:pt x="556" y="66"/>
                    <a:pt x="581" y="40"/>
                    <a:pt x="598" y="27"/>
                  </a:cubicBezTo>
                  <a:cubicBezTo>
                    <a:pt x="598" y="14"/>
                    <a:pt x="611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3" name="Google Shape;3443;p44"/>
            <p:cNvSpPr/>
            <p:nvPr/>
          </p:nvSpPr>
          <p:spPr>
            <a:xfrm>
              <a:off x="2294321" y="1935231"/>
              <a:ext cx="33846" cy="71365"/>
            </a:xfrm>
            <a:custGeom>
              <a:avLst/>
              <a:gdLst/>
              <a:ahLst/>
              <a:cxnLst/>
              <a:rect l="l" t="t" r="r" b="b"/>
              <a:pathLst>
                <a:path w="258" h="544" extrusionOk="0">
                  <a:moveTo>
                    <a:pt x="163" y="1"/>
                  </a:moveTo>
                  <a:cubicBezTo>
                    <a:pt x="163" y="1"/>
                    <a:pt x="163" y="56"/>
                    <a:pt x="150" y="124"/>
                  </a:cubicBezTo>
                  <a:cubicBezTo>
                    <a:pt x="150" y="150"/>
                    <a:pt x="137" y="163"/>
                    <a:pt x="137" y="192"/>
                  </a:cubicBezTo>
                  <a:lnTo>
                    <a:pt x="137" y="244"/>
                  </a:lnTo>
                  <a:cubicBezTo>
                    <a:pt x="137" y="260"/>
                    <a:pt x="124" y="286"/>
                    <a:pt x="111" y="299"/>
                  </a:cubicBezTo>
                  <a:lnTo>
                    <a:pt x="95" y="312"/>
                  </a:lnTo>
                  <a:cubicBezTo>
                    <a:pt x="82" y="325"/>
                    <a:pt x="69" y="325"/>
                    <a:pt x="56" y="342"/>
                  </a:cubicBezTo>
                  <a:cubicBezTo>
                    <a:pt x="43" y="355"/>
                    <a:pt x="14" y="381"/>
                    <a:pt x="14" y="407"/>
                  </a:cubicBezTo>
                  <a:cubicBezTo>
                    <a:pt x="1" y="436"/>
                    <a:pt x="1" y="475"/>
                    <a:pt x="14" y="488"/>
                  </a:cubicBezTo>
                  <a:cubicBezTo>
                    <a:pt x="30" y="517"/>
                    <a:pt x="56" y="530"/>
                    <a:pt x="82" y="543"/>
                  </a:cubicBezTo>
                  <a:lnTo>
                    <a:pt x="137" y="543"/>
                  </a:lnTo>
                  <a:cubicBezTo>
                    <a:pt x="176" y="543"/>
                    <a:pt x="205" y="543"/>
                    <a:pt x="231" y="530"/>
                  </a:cubicBezTo>
                  <a:cubicBezTo>
                    <a:pt x="244" y="530"/>
                    <a:pt x="257" y="517"/>
                    <a:pt x="257" y="517"/>
                  </a:cubicBezTo>
                  <a:lnTo>
                    <a:pt x="150" y="517"/>
                  </a:lnTo>
                  <a:cubicBezTo>
                    <a:pt x="124" y="517"/>
                    <a:pt x="111" y="517"/>
                    <a:pt x="95" y="504"/>
                  </a:cubicBezTo>
                  <a:cubicBezTo>
                    <a:pt x="82" y="488"/>
                    <a:pt x="69" y="488"/>
                    <a:pt x="56" y="475"/>
                  </a:cubicBezTo>
                  <a:lnTo>
                    <a:pt x="56" y="423"/>
                  </a:lnTo>
                  <a:cubicBezTo>
                    <a:pt x="69" y="407"/>
                    <a:pt x="82" y="394"/>
                    <a:pt x="95" y="381"/>
                  </a:cubicBezTo>
                  <a:cubicBezTo>
                    <a:pt x="95" y="368"/>
                    <a:pt x="111" y="368"/>
                    <a:pt x="124" y="355"/>
                  </a:cubicBezTo>
                  <a:cubicBezTo>
                    <a:pt x="137" y="355"/>
                    <a:pt x="137" y="342"/>
                    <a:pt x="150" y="325"/>
                  </a:cubicBezTo>
                  <a:cubicBezTo>
                    <a:pt x="163" y="312"/>
                    <a:pt x="176" y="286"/>
                    <a:pt x="176" y="260"/>
                  </a:cubicBezTo>
                  <a:cubicBezTo>
                    <a:pt x="192" y="231"/>
                    <a:pt x="176" y="205"/>
                    <a:pt x="176" y="192"/>
                  </a:cubicBezTo>
                  <a:lnTo>
                    <a:pt x="176" y="124"/>
                  </a:lnTo>
                  <a:cubicBezTo>
                    <a:pt x="176" y="56"/>
                    <a:pt x="163" y="1"/>
                    <a:pt x="163" y="1"/>
                  </a:cubicBezTo>
                  <a:close/>
                </a:path>
              </a:pathLst>
            </a:custGeom>
            <a:solidFill>
              <a:srgbClr val="FB9A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44" name="Google Shape;3444;p44"/>
          <p:cNvGrpSpPr/>
          <p:nvPr/>
        </p:nvGrpSpPr>
        <p:grpSpPr>
          <a:xfrm>
            <a:off x="506566" y="2139474"/>
            <a:ext cx="1246255" cy="2627106"/>
            <a:chOff x="585081" y="1383179"/>
            <a:chExt cx="1413571" cy="2883050"/>
          </a:xfrm>
        </p:grpSpPr>
        <p:sp>
          <p:nvSpPr>
            <p:cNvPr id="3445" name="Google Shape;3445;p44"/>
            <p:cNvSpPr/>
            <p:nvPr/>
          </p:nvSpPr>
          <p:spPr>
            <a:xfrm>
              <a:off x="1006070" y="1647398"/>
              <a:ext cx="550190" cy="469380"/>
            </a:xfrm>
            <a:custGeom>
              <a:avLst/>
              <a:gdLst/>
              <a:ahLst/>
              <a:cxnLst/>
              <a:rect l="l" t="t" r="r" b="b"/>
              <a:pathLst>
                <a:path w="4194" h="3578" extrusionOk="0">
                  <a:moveTo>
                    <a:pt x="2222" y="3265"/>
                  </a:moveTo>
                  <a:cubicBezTo>
                    <a:pt x="2198" y="3265"/>
                    <a:pt x="2175" y="3267"/>
                    <a:pt x="2152" y="3269"/>
                  </a:cubicBezTo>
                  <a:lnTo>
                    <a:pt x="2152" y="3269"/>
                  </a:lnTo>
                  <a:cubicBezTo>
                    <a:pt x="2142" y="3276"/>
                    <a:pt x="2133" y="3284"/>
                    <a:pt x="2125" y="3292"/>
                  </a:cubicBezTo>
                  <a:lnTo>
                    <a:pt x="2258" y="3266"/>
                  </a:lnTo>
                  <a:cubicBezTo>
                    <a:pt x="2246" y="3266"/>
                    <a:pt x="2234" y="3265"/>
                    <a:pt x="2222" y="3265"/>
                  </a:cubicBezTo>
                  <a:close/>
                  <a:moveTo>
                    <a:pt x="2372" y="0"/>
                  </a:moveTo>
                  <a:cubicBezTo>
                    <a:pt x="2076" y="0"/>
                    <a:pt x="1774" y="98"/>
                    <a:pt x="1527" y="275"/>
                  </a:cubicBezTo>
                  <a:cubicBezTo>
                    <a:pt x="1439" y="339"/>
                    <a:pt x="1328" y="425"/>
                    <a:pt x="1213" y="425"/>
                  </a:cubicBezTo>
                  <a:cubicBezTo>
                    <a:pt x="1205" y="425"/>
                    <a:pt x="1197" y="425"/>
                    <a:pt x="1189" y="424"/>
                  </a:cubicBezTo>
                  <a:cubicBezTo>
                    <a:pt x="1137" y="408"/>
                    <a:pt x="1082" y="382"/>
                    <a:pt x="1040" y="369"/>
                  </a:cubicBezTo>
                  <a:cubicBezTo>
                    <a:pt x="997" y="354"/>
                    <a:pt x="953" y="347"/>
                    <a:pt x="910" y="347"/>
                  </a:cubicBezTo>
                  <a:cubicBezTo>
                    <a:pt x="725" y="347"/>
                    <a:pt x="548" y="478"/>
                    <a:pt x="458" y="652"/>
                  </a:cubicBezTo>
                  <a:cubicBezTo>
                    <a:pt x="351" y="869"/>
                    <a:pt x="364" y="1113"/>
                    <a:pt x="406" y="1344"/>
                  </a:cubicBezTo>
                  <a:cubicBezTo>
                    <a:pt x="458" y="1587"/>
                    <a:pt x="527" y="1805"/>
                    <a:pt x="540" y="2048"/>
                  </a:cubicBezTo>
                  <a:cubicBezTo>
                    <a:pt x="553" y="2276"/>
                    <a:pt x="501" y="2536"/>
                    <a:pt x="325" y="2682"/>
                  </a:cubicBezTo>
                  <a:cubicBezTo>
                    <a:pt x="228" y="2763"/>
                    <a:pt x="95" y="2831"/>
                    <a:pt x="52" y="2942"/>
                  </a:cubicBezTo>
                  <a:cubicBezTo>
                    <a:pt x="0" y="3104"/>
                    <a:pt x="134" y="3250"/>
                    <a:pt x="270" y="3348"/>
                  </a:cubicBezTo>
                  <a:cubicBezTo>
                    <a:pt x="492" y="3497"/>
                    <a:pt x="767" y="3578"/>
                    <a:pt x="1041" y="3578"/>
                  </a:cubicBezTo>
                  <a:cubicBezTo>
                    <a:pt x="1185" y="3578"/>
                    <a:pt x="1327" y="3556"/>
                    <a:pt x="1462" y="3510"/>
                  </a:cubicBezTo>
                  <a:cubicBezTo>
                    <a:pt x="1697" y="3439"/>
                    <a:pt x="1913" y="3294"/>
                    <a:pt x="2152" y="3269"/>
                  </a:cubicBezTo>
                  <a:lnTo>
                    <a:pt x="2152" y="3269"/>
                  </a:lnTo>
                  <a:cubicBezTo>
                    <a:pt x="2212" y="3223"/>
                    <a:pt x="2289" y="3207"/>
                    <a:pt x="2365" y="3207"/>
                  </a:cubicBezTo>
                  <a:cubicBezTo>
                    <a:pt x="2389" y="3207"/>
                    <a:pt x="2413" y="3209"/>
                    <a:pt x="2437" y="3211"/>
                  </a:cubicBezTo>
                  <a:cubicBezTo>
                    <a:pt x="2544" y="3237"/>
                    <a:pt x="2651" y="3292"/>
                    <a:pt x="2745" y="3348"/>
                  </a:cubicBezTo>
                  <a:cubicBezTo>
                    <a:pt x="2900" y="3411"/>
                    <a:pt x="3071" y="3447"/>
                    <a:pt x="3238" y="3447"/>
                  </a:cubicBezTo>
                  <a:cubicBezTo>
                    <a:pt x="3421" y="3447"/>
                    <a:pt x="3599" y="3404"/>
                    <a:pt x="3749" y="3305"/>
                  </a:cubicBezTo>
                  <a:cubicBezTo>
                    <a:pt x="4045" y="3117"/>
                    <a:pt x="4194" y="2711"/>
                    <a:pt x="4019" y="2399"/>
                  </a:cubicBezTo>
                  <a:cubicBezTo>
                    <a:pt x="3924" y="2224"/>
                    <a:pt x="3736" y="2100"/>
                    <a:pt x="3639" y="1925"/>
                  </a:cubicBezTo>
                  <a:cubicBezTo>
                    <a:pt x="3463" y="1613"/>
                    <a:pt x="3587" y="1236"/>
                    <a:pt x="3518" y="895"/>
                  </a:cubicBezTo>
                  <a:cubicBezTo>
                    <a:pt x="3450" y="489"/>
                    <a:pt x="3112" y="151"/>
                    <a:pt x="2706" y="44"/>
                  </a:cubicBezTo>
                  <a:cubicBezTo>
                    <a:pt x="2598" y="15"/>
                    <a:pt x="2485" y="0"/>
                    <a:pt x="2372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6" name="Google Shape;3446;p44"/>
            <p:cNvSpPr/>
            <p:nvPr/>
          </p:nvSpPr>
          <p:spPr>
            <a:xfrm>
              <a:off x="942181" y="3819268"/>
              <a:ext cx="127905" cy="331898"/>
            </a:xfrm>
            <a:custGeom>
              <a:avLst/>
              <a:gdLst/>
              <a:ahLst/>
              <a:cxnLst/>
              <a:rect l="l" t="t" r="r" b="b"/>
              <a:pathLst>
                <a:path w="975" h="2530" extrusionOk="0">
                  <a:moveTo>
                    <a:pt x="377" y="0"/>
                  </a:moveTo>
                  <a:cubicBezTo>
                    <a:pt x="377" y="0"/>
                    <a:pt x="120" y="1718"/>
                    <a:pt x="0" y="2316"/>
                  </a:cubicBezTo>
                  <a:cubicBezTo>
                    <a:pt x="85" y="2485"/>
                    <a:pt x="270" y="2529"/>
                    <a:pt x="439" y="2529"/>
                  </a:cubicBezTo>
                  <a:cubicBezTo>
                    <a:pt x="620" y="2529"/>
                    <a:pt x="783" y="2479"/>
                    <a:pt x="783" y="2479"/>
                  </a:cubicBezTo>
                  <a:lnTo>
                    <a:pt x="975" y="66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7" name="Google Shape;3447;p44"/>
            <p:cNvSpPr/>
            <p:nvPr/>
          </p:nvSpPr>
          <p:spPr>
            <a:xfrm>
              <a:off x="1289835" y="3794473"/>
              <a:ext cx="110589" cy="303562"/>
            </a:xfrm>
            <a:custGeom>
              <a:avLst/>
              <a:gdLst/>
              <a:ahLst/>
              <a:cxnLst/>
              <a:rect l="l" t="t" r="r" b="b"/>
              <a:pathLst>
                <a:path w="843" h="2314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2300"/>
                    <a:pt x="56" y="2313"/>
                  </a:cubicBezTo>
                  <a:lnTo>
                    <a:pt x="95" y="2313"/>
                  </a:lnTo>
                  <a:lnTo>
                    <a:pt x="842" y="2261"/>
                  </a:lnTo>
                  <a:lnTo>
                    <a:pt x="706" y="4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8" name="Google Shape;3448;p44"/>
            <p:cNvSpPr/>
            <p:nvPr/>
          </p:nvSpPr>
          <p:spPr>
            <a:xfrm>
              <a:off x="585081" y="2318703"/>
              <a:ext cx="488402" cy="521460"/>
            </a:xfrm>
            <a:custGeom>
              <a:avLst/>
              <a:gdLst/>
              <a:ahLst/>
              <a:cxnLst/>
              <a:rect l="l" t="t" r="r" b="b"/>
              <a:pathLst>
                <a:path w="3723" h="3975" extrusionOk="0">
                  <a:moveTo>
                    <a:pt x="3317" y="1"/>
                  </a:moveTo>
                  <a:cubicBezTo>
                    <a:pt x="3317" y="1"/>
                    <a:pt x="1231" y="2681"/>
                    <a:pt x="1069" y="2843"/>
                  </a:cubicBezTo>
                  <a:cubicBezTo>
                    <a:pt x="906" y="3006"/>
                    <a:pt x="448" y="3087"/>
                    <a:pt x="325" y="3129"/>
                  </a:cubicBezTo>
                  <a:cubicBezTo>
                    <a:pt x="218" y="3168"/>
                    <a:pt x="419" y="3265"/>
                    <a:pt x="419" y="3265"/>
                  </a:cubicBezTo>
                  <a:cubicBezTo>
                    <a:pt x="419" y="3265"/>
                    <a:pt x="244" y="3304"/>
                    <a:pt x="163" y="3330"/>
                  </a:cubicBezTo>
                  <a:cubicBezTo>
                    <a:pt x="189" y="3412"/>
                    <a:pt x="393" y="3428"/>
                    <a:pt x="393" y="3428"/>
                  </a:cubicBezTo>
                  <a:cubicBezTo>
                    <a:pt x="393" y="3428"/>
                    <a:pt x="0" y="3535"/>
                    <a:pt x="107" y="3574"/>
                  </a:cubicBezTo>
                  <a:cubicBezTo>
                    <a:pt x="165" y="3607"/>
                    <a:pt x="230" y="3620"/>
                    <a:pt x="298" y="3620"/>
                  </a:cubicBezTo>
                  <a:cubicBezTo>
                    <a:pt x="516" y="3620"/>
                    <a:pt x="766" y="3483"/>
                    <a:pt x="919" y="3399"/>
                  </a:cubicBezTo>
                  <a:lnTo>
                    <a:pt x="919" y="3399"/>
                  </a:lnTo>
                  <a:cubicBezTo>
                    <a:pt x="838" y="3603"/>
                    <a:pt x="338" y="3954"/>
                    <a:pt x="432" y="3967"/>
                  </a:cubicBezTo>
                  <a:cubicBezTo>
                    <a:pt x="451" y="3972"/>
                    <a:pt x="471" y="3974"/>
                    <a:pt x="491" y="3974"/>
                  </a:cubicBezTo>
                  <a:cubicBezTo>
                    <a:pt x="751" y="3974"/>
                    <a:pt x="1121" y="3593"/>
                    <a:pt x="1244" y="3467"/>
                  </a:cubicBezTo>
                  <a:lnTo>
                    <a:pt x="1244" y="3467"/>
                  </a:lnTo>
                  <a:cubicBezTo>
                    <a:pt x="1232" y="3587"/>
                    <a:pt x="1244" y="3899"/>
                    <a:pt x="1335" y="3899"/>
                  </a:cubicBezTo>
                  <a:cubicBezTo>
                    <a:pt x="1337" y="3899"/>
                    <a:pt x="1339" y="3899"/>
                    <a:pt x="1342" y="3899"/>
                  </a:cubicBezTo>
                  <a:cubicBezTo>
                    <a:pt x="1436" y="3899"/>
                    <a:pt x="1475" y="3548"/>
                    <a:pt x="1517" y="3223"/>
                  </a:cubicBezTo>
                  <a:cubicBezTo>
                    <a:pt x="1962" y="2859"/>
                    <a:pt x="3534" y="1031"/>
                    <a:pt x="3710" y="813"/>
                  </a:cubicBezTo>
                  <a:lnTo>
                    <a:pt x="3723" y="800"/>
                  </a:lnTo>
                  <a:lnTo>
                    <a:pt x="3317" y="1"/>
                  </a:lnTo>
                  <a:close/>
                </a:path>
              </a:pathLst>
            </a:custGeom>
            <a:solidFill>
              <a:srgbClr val="F9D6B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9" name="Google Shape;3449;p44"/>
            <p:cNvSpPr/>
            <p:nvPr/>
          </p:nvSpPr>
          <p:spPr>
            <a:xfrm>
              <a:off x="1440704" y="1645824"/>
              <a:ext cx="476070" cy="641101"/>
            </a:xfrm>
            <a:custGeom>
              <a:avLst/>
              <a:gdLst/>
              <a:ahLst/>
              <a:cxnLst/>
              <a:rect l="l" t="t" r="r" b="b"/>
              <a:pathLst>
                <a:path w="3629" h="4887" extrusionOk="0">
                  <a:moveTo>
                    <a:pt x="3271" y="1"/>
                  </a:moveTo>
                  <a:cubicBezTo>
                    <a:pt x="3267" y="1"/>
                    <a:pt x="3265" y="1"/>
                    <a:pt x="3265" y="1"/>
                  </a:cubicBezTo>
                  <a:lnTo>
                    <a:pt x="2534" y="813"/>
                  </a:lnTo>
                  <a:cubicBezTo>
                    <a:pt x="2534" y="813"/>
                    <a:pt x="2534" y="355"/>
                    <a:pt x="2466" y="355"/>
                  </a:cubicBezTo>
                  <a:cubicBezTo>
                    <a:pt x="2398" y="355"/>
                    <a:pt x="2372" y="488"/>
                    <a:pt x="2385" y="761"/>
                  </a:cubicBezTo>
                  <a:cubicBezTo>
                    <a:pt x="2398" y="1031"/>
                    <a:pt x="1979" y="1856"/>
                    <a:pt x="1423" y="2856"/>
                  </a:cubicBezTo>
                  <a:cubicBezTo>
                    <a:pt x="868" y="3860"/>
                    <a:pt x="1" y="3912"/>
                    <a:pt x="1" y="3912"/>
                  </a:cubicBezTo>
                  <a:lnTo>
                    <a:pt x="111" y="4886"/>
                  </a:lnTo>
                  <a:cubicBezTo>
                    <a:pt x="1706" y="4672"/>
                    <a:pt x="2778" y="1788"/>
                    <a:pt x="2872" y="1518"/>
                  </a:cubicBezTo>
                  <a:cubicBezTo>
                    <a:pt x="2966" y="1248"/>
                    <a:pt x="3223" y="1125"/>
                    <a:pt x="3428" y="787"/>
                  </a:cubicBezTo>
                  <a:cubicBezTo>
                    <a:pt x="3629" y="449"/>
                    <a:pt x="3454" y="258"/>
                    <a:pt x="3428" y="206"/>
                  </a:cubicBezTo>
                  <a:cubicBezTo>
                    <a:pt x="3426" y="203"/>
                    <a:pt x="3424" y="202"/>
                    <a:pt x="3421" y="202"/>
                  </a:cubicBezTo>
                  <a:cubicBezTo>
                    <a:pt x="3350" y="202"/>
                    <a:pt x="2804" y="787"/>
                    <a:pt x="2804" y="787"/>
                  </a:cubicBezTo>
                  <a:cubicBezTo>
                    <a:pt x="2804" y="787"/>
                    <a:pt x="3103" y="394"/>
                    <a:pt x="3265" y="193"/>
                  </a:cubicBezTo>
                  <a:cubicBezTo>
                    <a:pt x="3409" y="11"/>
                    <a:pt x="3298" y="1"/>
                    <a:pt x="3271" y="1"/>
                  </a:cubicBezTo>
                  <a:close/>
                </a:path>
              </a:pathLst>
            </a:custGeom>
            <a:solidFill>
              <a:srgbClr val="F9D6B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0" name="Google Shape;3450;p44"/>
            <p:cNvSpPr/>
            <p:nvPr/>
          </p:nvSpPr>
          <p:spPr>
            <a:xfrm>
              <a:off x="1167566" y="1700924"/>
              <a:ext cx="292936" cy="344754"/>
            </a:xfrm>
            <a:custGeom>
              <a:avLst/>
              <a:gdLst/>
              <a:ahLst/>
              <a:cxnLst/>
              <a:rect l="l" t="t" r="r" b="b"/>
              <a:pathLst>
                <a:path w="2233" h="2628" extrusionOk="0">
                  <a:moveTo>
                    <a:pt x="2070" y="0"/>
                  </a:moveTo>
                  <a:lnTo>
                    <a:pt x="1" y="162"/>
                  </a:lnTo>
                  <a:lnTo>
                    <a:pt x="95" y="1559"/>
                  </a:lnTo>
                  <a:cubicBezTo>
                    <a:pt x="95" y="2154"/>
                    <a:pt x="582" y="2628"/>
                    <a:pt x="1163" y="2628"/>
                  </a:cubicBezTo>
                  <a:cubicBezTo>
                    <a:pt x="1758" y="2628"/>
                    <a:pt x="2232" y="2154"/>
                    <a:pt x="2232" y="1559"/>
                  </a:cubicBezTo>
                  <a:lnTo>
                    <a:pt x="2070" y="0"/>
                  </a:lnTo>
                  <a:close/>
                </a:path>
              </a:pathLst>
            </a:custGeom>
            <a:solidFill>
              <a:srgbClr val="F9D6B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1" name="Google Shape;3451;p44"/>
            <p:cNvSpPr/>
            <p:nvPr/>
          </p:nvSpPr>
          <p:spPr>
            <a:xfrm>
              <a:off x="1211908" y="1954779"/>
              <a:ext cx="140368" cy="232853"/>
            </a:xfrm>
            <a:custGeom>
              <a:avLst/>
              <a:gdLst/>
              <a:ahLst/>
              <a:cxnLst/>
              <a:rect l="l" t="t" r="r" b="b"/>
              <a:pathLst>
                <a:path w="1070" h="1775" extrusionOk="0">
                  <a:moveTo>
                    <a:pt x="907" y="1"/>
                  </a:moveTo>
                  <a:lnTo>
                    <a:pt x="0" y="82"/>
                  </a:lnTo>
                  <a:lnTo>
                    <a:pt x="163" y="1775"/>
                  </a:lnTo>
                  <a:lnTo>
                    <a:pt x="1069" y="1693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rgbClr val="F9D6B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2" name="Google Shape;3452;p44"/>
            <p:cNvSpPr/>
            <p:nvPr/>
          </p:nvSpPr>
          <p:spPr>
            <a:xfrm>
              <a:off x="793017" y="4100018"/>
              <a:ext cx="259222" cy="166211"/>
            </a:xfrm>
            <a:custGeom>
              <a:avLst/>
              <a:gdLst/>
              <a:ahLst/>
              <a:cxnLst/>
              <a:rect l="l" t="t" r="r" b="b"/>
              <a:pathLst>
                <a:path w="1976" h="1267" extrusionOk="0">
                  <a:moveTo>
                    <a:pt x="1176" y="1"/>
                  </a:moveTo>
                  <a:cubicBezTo>
                    <a:pt x="825" y="296"/>
                    <a:pt x="257" y="689"/>
                    <a:pt x="257" y="689"/>
                  </a:cubicBezTo>
                  <a:cubicBezTo>
                    <a:pt x="257" y="689"/>
                    <a:pt x="0" y="1056"/>
                    <a:pt x="432" y="1258"/>
                  </a:cubicBezTo>
                  <a:cubicBezTo>
                    <a:pt x="446" y="1264"/>
                    <a:pt x="462" y="1266"/>
                    <a:pt x="482" y="1266"/>
                  </a:cubicBezTo>
                  <a:cubicBezTo>
                    <a:pt x="812" y="1266"/>
                    <a:pt x="1949" y="446"/>
                    <a:pt x="1949" y="446"/>
                  </a:cubicBezTo>
                  <a:lnTo>
                    <a:pt x="1975" y="27"/>
                  </a:lnTo>
                  <a:lnTo>
                    <a:pt x="1975" y="27"/>
                  </a:lnTo>
                  <a:cubicBezTo>
                    <a:pt x="1975" y="27"/>
                    <a:pt x="1791" y="205"/>
                    <a:pt x="1561" y="205"/>
                  </a:cubicBezTo>
                  <a:cubicBezTo>
                    <a:pt x="1439" y="205"/>
                    <a:pt x="1303" y="155"/>
                    <a:pt x="1176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3" name="Google Shape;3453;p44"/>
            <p:cNvSpPr/>
            <p:nvPr/>
          </p:nvSpPr>
          <p:spPr>
            <a:xfrm>
              <a:off x="1286424" y="4057380"/>
              <a:ext cx="276407" cy="119641"/>
            </a:xfrm>
            <a:custGeom>
              <a:avLst/>
              <a:gdLst/>
              <a:ahLst/>
              <a:cxnLst/>
              <a:rect l="l" t="t" r="r" b="b"/>
              <a:pathLst>
                <a:path w="2107" h="912" extrusionOk="0">
                  <a:moveTo>
                    <a:pt x="839" y="1"/>
                  </a:moveTo>
                  <a:cubicBezTo>
                    <a:pt x="688" y="128"/>
                    <a:pt x="550" y="170"/>
                    <a:pt x="434" y="170"/>
                  </a:cubicBezTo>
                  <a:cubicBezTo>
                    <a:pt x="219" y="170"/>
                    <a:pt x="82" y="27"/>
                    <a:pt x="82" y="27"/>
                  </a:cubicBezTo>
                  <a:cubicBezTo>
                    <a:pt x="82" y="27"/>
                    <a:pt x="1" y="407"/>
                    <a:pt x="82" y="715"/>
                  </a:cubicBezTo>
                  <a:cubicBezTo>
                    <a:pt x="364" y="864"/>
                    <a:pt x="698" y="911"/>
                    <a:pt x="1007" y="911"/>
                  </a:cubicBezTo>
                  <a:cubicBezTo>
                    <a:pt x="1542" y="911"/>
                    <a:pt x="2005" y="771"/>
                    <a:pt x="2005" y="771"/>
                  </a:cubicBezTo>
                  <a:cubicBezTo>
                    <a:pt x="2005" y="771"/>
                    <a:pt x="2107" y="283"/>
                    <a:pt x="1847" y="283"/>
                  </a:cubicBezTo>
                  <a:cubicBezTo>
                    <a:pt x="1840" y="283"/>
                    <a:pt x="1833" y="283"/>
                    <a:pt x="1826" y="283"/>
                  </a:cubicBezTo>
                  <a:cubicBezTo>
                    <a:pt x="1812" y="285"/>
                    <a:pt x="1797" y="285"/>
                    <a:pt x="1782" y="285"/>
                  </a:cubicBezTo>
                  <a:cubicBezTo>
                    <a:pt x="1493" y="285"/>
                    <a:pt x="1021" y="63"/>
                    <a:pt x="839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4" name="Google Shape;3454;p44"/>
            <p:cNvSpPr/>
            <p:nvPr/>
          </p:nvSpPr>
          <p:spPr>
            <a:xfrm>
              <a:off x="886687" y="2638416"/>
              <a:ext cx="582724" cy="1443560"/>
            </a:xfrm>
            <a:custGeom>
              <a:avLst/>
              <a:gdLst/>
              <a:ahLst/>
              <a:cxnLst/>
              <a:rect l="l" t="t" r="r" b="b"/>
              <a:pathLst>
                <a:path w="4442" h="11004" extrusionOk="0">
                  <a:moveTo>
                    <a:pt x="1817" y="0"/>
                  </a:moveTo>
                  <a:cubicBezTo>
                    <a:pt x="1817" y="0"/>
                    <a:pt x="732" y="705"/>
                    <a:pt x="651" y="2112"/>
                  </a:cubicBezTo>
                  <a:cubicBezTo>
                    <a:pt x="569" y="3521"/>
                    <a:pt x="1" y="10505"/>
                    <a:pt x="1" y="10505"/>
                  </a:cubicBezTo>
                  <a:cubicBezTo>
                    <a:pt x="1" y="10505"/>
                    <a:pt x="444" y="11004"/>
                    <a:pt x="1142" y="11004"/>
                  </a:cubicBezTo>
                  <a:cubicBezTo>
                    <a:pt x="1413" y="11004"/>
                    <a:pt x="1723" y="10928"/>
                    <a:pt x="2060" y="10719"/>
                  </a:cubicBezTo>
                  <a:cubicBezTo>
                    <a:pt x="2005" y="9043"/>
                    <a:pt x="2304" y="2842"/>
                    <a:pt x="2304" y="2842"/>
                  </a:cubicBezTo>
                  <a:lnTo>
                    <a:pt x="2681" y="10505"/>
                  </a:lnTo>
                  <a:cubicBezTo>
                    <a:pt x="2681" y="10505"/>
                    <a:pt x="3113" y="10771"/>
                    <a:pt x="3609" y="10771"/>
                  </a:cubicBezTo>
                  <a:cubicBezTo>
                    <a:pt x="3888" y="10771"/>
                    <a:pt x="4188" y="10687"/>
                    <a:pt x="4441" y="10424"/>
                  </a:cubicBezTo>
                  <a:cubicBezTo>
                    <a:pt x="4253" y="8121"/>
                    <a:pt x="3655" y="406"/>
                    <a:pt x="3655" y="406"/>
                  </a:cubicBezTo>
                  <a:cubicBezTo>
                    <a:pt x="3655" y="406"/>
                    <a:pt x="3241" y="627"/>
                    <a:pt x="2786" y="627"/>
                  </a:cubicBezTo>
                  <a:cubicBezTo>
                    <a:pt x="2427" y="627"/>
                    <a:pt x="2043" y="490"/>
                    <a:pt x="1817" y="0"/>
                  </a:cubicBezTo>
                  <a:close/>
                </a:path>
              </a:pathLst>
            </a:custGeom>
            <a:solidFill>
              <a:srgbClr val="307D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5" name="Google Shape;3455;p44"/>
            <p:cNvSpPr/>
            <p:nvPr/>
          </p:nvSpPr>
          <p:spPr>
            <a:xfrm>
              <a:off x="956218" y="2114963"/>
              <a:ext cx="589414" cy="609354"/>
            </a:xfrm>
            <a:custGeom>
              <a:avLst/>
              <a:gdLst/>
              <a:ahLst/>
              <a:cxnLst/>
              <a:rect l="l" t="t" r="r" b="b"/>
              <a:pathLst>
                <a:path w="4493" h="4645" extrusionOk="0">
                  <a:moveTo>
                    <a:pt x="3206" y="0"/>
                  </a:moveTo>
                  <a:cubicBezTo>
                    <a:pt x="3072" y="0"/>
                    <a:pt x="2979" y="27"/>
                    <a:pt x="2979" y="27"/>
                  </a:cubicBezTo>
                  <a:cubicBezTo>
                    <a:pt x="2979" y="27"/>
                    <a:pt x="2832" y="365"/>
                    <a:pt x="2545" y="365"/>
                  </a:cubicBezTo>
                  <a:cubicBezTo>
                    <a:pt x="2415" y="365"/>
                    <a:pt x="2256" y="295"/>
                    <a:pt x="2070" y="92"/>
                  </a:cubicBezTo>
                  <a:cubicBezTo>
                    <a:pt x="1719" y="255"/>
                    <a:pt x="1150" y="417"/>
                    <a:pt x="933" y="580"/>
                  </a:cubicBezTo>
                  <a:cubicBezTo>
                    <a:pt x="731" y="729"/>
                    <a:pt x="0" y="1677"/>
                    <a:pt x="0" y="1677"/>
                  </a:cubicBezTo>
                  <a:lnTo>
                    <a:pt x="0" y="1746"/>
                  </a:lnTo>
                  <a:cubicBezTo>
                    <a:pt x="0" y="1746"/>
                    <a:pt x="95" y="2366"/>
                    <a:pt x="689" y="2597"/>
                  </a:cubicBezTo>
                  <a:cubicBezTo>
                    <a:pt x="1082" y="2259"/>
                    <a:pt x="1150" y="2165"/>
                    <a:pt x="1150" y="2165"/>
                  </a:cubicBezTo>
                  <a:cubicBezTo>
                    <a:pt x="1150" y="2165"/>
                    <a:pt x="1488" y="3315"/>
                    <a:pt x="1231" y="4019"/>
                  </a:cubicBezTo>
                  <a:cubicBezTo>
                    <a:pt x="1463" y="4394"/>
                    <a:pt x="1907" y="4644"/>
                    <a:pt x="2369" y="4644"/>
                  </a:cubicBezTo>
                  <a:cubicBezTo>
                    <a:pt x="2608" y="4644"/>
                    <a:pt x="2852" y="4577"/>
                    <a:pt x="3073" y="4425"/>
                  </a:cubicBezTo>
                  <a:cubicBezTo>
                    <a:pt x="3141" y="3815"/>
                    <a:pt x="3369" y="3003"/>
                    <a:pt x="3531" y="2489"/>
                  </a:cubicBezTo>
                  <a:cubicBezTo>
                    <a:pt x="3694" y="1976"/>
                    <a:pt x="3791" y="1690"/>
                    <a:pt x="3694" y="1353"/>
                  </a:cubicBezTo>
                  <a:lnTo>
                    <a:pt x="3694" y="1353"/>
                  </a:lnTo>
                  <a:cubicBezTo>
                    <a:pt x="3774" y="1386"/>
                    <a:pt x="3858" y="1399"/>
                    <a:pt x="3941" y="1399"/>
                  </a:cubicBezTo>
                  <a:cubicBezTo>
                    <a:pt x="4226" y="1399"/>
                    <a:pt x="4493" y="1245"/>
                    <a:pt x="4493" y="1245"/>
                  </a:cubicBezTo>
                  <a:cubicBezTo>
                    <a:pt x="4493" y="1245"/>
                    <a:pt x="4249" y="622"/>
                    <a:pt x="4249" y="66"/>
                  </a:cubicBezTo>
                  <a:cubicBezTo>
                    <a:pt x="4153" y="99"/>
                    <a:pt x="4023" y="141"/>
                    <a:pt x="3874" y="141"/>
                  </a:cubicBezTo>
                  <a:cubicBezTo>
                    <a:pt x="3772" y="141"/>
                    <a:pt x="3662" y="122"/>
                    <a:pt x="3548" y="66"/>
                  </a:cubicBezTo>
                  <a:cubicBezTo>
                    <a:pt x="3426" y="15"/>
                    <a:pt x="3305" y="0"/>
                    <a:pt x="3206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6" name="Google Shape;3456;p44"/>
            <p:cNvSpPr/>
            <p:nvPr/>
          </p:nvSpPr>
          <p:spPr>
            <a:xfrm>
              <a:off x="1044903" y="2109847"/>
              <a:ext cx="419398" cy="1300830"/>
            </a:xfrm>
            <a:custGeom>
              <a:avLst/>
              <a:gdLst/>
              <a:ahLst/>
              <a:cxnLst/>
              <a:rect l="l" t="t" r="r" b="b"/>
              <a:pathLst>
                <a:path w="3197" h="9916" extrusionOk="0">
                  <a:moveTo>
                    <a:pt x="2432" y="1"/>
                  </a:moveTo>
                  <a:cubicBezTo>
                    <a:pt x="2375" y="1"/>
                    <a:pt x="2368" y="37"/>
                    <a:pt x="2368" y="37"/>
                  </a:cubicBezTo>
                  <a:cubicBezTo>
                    <a:pt x="2368" y="37"/>
                    <a:pt x="2599" y="943"/>
                    <a:pt x="2586" y="1405"/>
                  </a:cubicBezTo>
                  <a:cubicBezTo>
                    <a:pt x="2576" y="1745"/>
                    <a:pt x="2153" y="1944"/>
                    <a:pt x="1840" y="1944"/>
                  </a:cubicBezTo>
                  <a:cubicBezTo>
                    <a:pt x="1729" y="1944"/>
                    <a:pt x="1632" y="1919"/>
                    <a:pt x="1572" y="1866"/>
                  </a:cubicBezTo>
                  <a:cubicBezTo>
                    <a:pt x="1342" y="1661"/>
                    <a:pt x="1192" y="212"/>
                    <a:pt x="1192" y="212"/>
                  </a:cubicBezTo>
                  <a:lnTo>
                    <a:pt x="936" y="323"/>
                  </a:lnTo>
                  <a:cubicBezTo>
                    <a:pt x="936" y="323"/>
                    <a:pt x="1150" y="1255"/>
                    <a:pt x="1150" y="1947"/>
                  </a:cubicBezTo>
                  <a:cubicBezTo>
                    <a:pt x="1150" y="2636"/>
                    <a:pt x="624" y="2990"/>
                    <a:pt x="624" y="3003"/>
                  </a:cubicBezTo>
                  <a:cubicBezTo>
                    <a:pt x="705" y="3503"/>
                    <a:pt x="555" y="4058"/>
                    <a:pt x="555" y="4058"/>
                  </a:cubicBezTo>
                  <a:cubicBezTo>
                    <a:pt x="555" y="4058"/>
                    <a:pt x="380" y="4127"/>
                    <a:pt x="257" y="4341"/>
                  </a:cubicBezTo>
                  <a:cubicBezTo>
                    <a:pt x="257" y="4572"/>
                    <a:pt x="162" y="7969"/>
                    <a:pt x="0" y="9538"/>
                  </a:cubicBezTo>
                  <a:cubicBezTo>
                    <a:pt x="393" y="9809"/>
                    <a:pt x="848" y="9916"/>
                    <a:pt x="1304" y="9916"/>
                  </a:cubicBezTo>
                  <a:cubicBezTo>
                    <a:pt x="2011" y="9916"/>
                    <a:pt x="2718" y="9659"/>
                    <a:pt x="3196" y="9363"/>
                  </a:cubicBezTo>
                  <a:cubicBezTo>
                    <a:pt x="2953" y="8687"/>
                    <a:pt x="2560" y="3610"/>
                    <a:pt x="2693" y="3084"/>
                  </a:cubicBezTo>
                  <a:cubicBezTo>
                    <a:pt x="2829" y="2567"/>
                    <a:pt x="3073" y="2135"/>
                    <a:pt x="3060" y="1661"/>
                  </a:cubicBezTo>
                  <a:cubicBezTo>
                    <a:pt x="3047" y="1203"/>
                    <a:pt x="2667" y="281"/>
                    <a:pt x="2560" y="37"/>
                  </a:cubicBezTo>
                  <a:cubicBezTo>
                    <a:pt x="2501" y="10"/>
                    <a:pt x="2460" y="1"/>
                    <a:pt x="2432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7" name="Google Shape;3457;p44"/>
            <p:cNvSpPr/>
            <p:nvPr/>
          </p:nvSpPr>
          <p:spPr>
            <a:xfrm>
              <a:off x="1039786" y="2547238"/>
              <a:ext cx="78055" cy="109146"/>
            </a:xfrm>
            <a:custGeom>
              <a:avLst/>
              <a:gdLst/>
              <a:ahLst/>
              <a:cxnLst/>
              <a:rect l="l" t="t" r="r" b="b"/>
              <a:pathLst>
                <a:path w="595" h="832" extrusionOk="0">
                  <a:moveTo>
                    <a:pt x="149" y="101"/>
                  </a:moveTo>
                  <a:cubicBezTo>
                    <a:pt x="162" y="101"/>
                    <a:pt x="188" y="127"/>
                    <a:pt x="214" y="156"/>
                  </a:cubicBezTo>
                  <a:cubicBezTo>
                    <a:pt x="351" y="305"/>
                    <a:pt x="445" y="481"/>
                    <a:pt x="474" y="682"/>
                  </a:cubicBezTo>
                  <a:cubicBezTo>
                    <a:pt x="364" y="601"/>
                    <a:pt x="270" y="494"/>
                    <a:pt x="188" y="370"/>
                  </a:cubicBezTo>
                  <a:cubicBezTo>
                    <a:pt x="162" y="318"/>
                    <a:pt x="107" y="250"/>
                    <a:pt x="107" y="169"/>
                  </a:cubicBezTo>
                  <a:cubicBezTo>
                    <a:pt x="107" y="143"/>
                    <a:pt x="120" y="114"/>
                    <a:pt x="133" y="101"/>
                  </a:cubicBezTo>
                  <a:close/>
                  <a:moveTo>
                    <a:pt x="144" y="0"/>
                  </a:moveTo>
                  <a:cubicBezTo>
                    <a:pt x="127" y="0"/>
                    <a:pt x="110" y="3"/>
                    <a:pt x="94" y="7"/>
                  </a:cubicBezTo>
                  <a:cubicBezTo>
                    <a:pt x="26" y="33"/>
                    <a:pt x="0" y="114"/>
                    <a:pt x="0" y="169"/>
                  </a:cubicBezTo>
                  <a:cubicBezTo>
                    <a:pt x="0" y="276"/>
                    <a:pt x="52" y="370"/>
                    <a:pt x="107" y="439"/>
                  </a:cubicBezTo>
                  <a:cubicBezTo>
                    <a:pt x="201" y="588"/>
                    <a:pt x="338" y="724"/>
                    <a:pt x="487" y="819"/>
                  </a:cubicBezTo>
                  <a:cubicBezTo>
                    <a:pt x="500" y="832"/>
                    <a:pt x="513" y="832"/>
                    <a:pt x="526" y="832"/>
                  </a:cubicBezTo>
                  <a:lnTo>
                    <a:pt x="556" y="832"/>
                  </a:lnTo>
                  <a:cubicBezTo>
                    <a:pt x="582" y="832"/>
                    <a:pt x="594" y="806"/>
                    <a:pt x="594" y="776"/>
                  </a:cubicBezTo>
                  <a:cubicBezTo>
                    <a:pt x="582" y="520"/>
                    <a:pt x="474" y="263"/>
                    <a:pt x="296" y="75"/>
                  </a:cubicBezTo>
                  <a:cubicBezTo>
                    <a:pt x="238" y="17"/>
                    <a:pt x="188" y="0"/>
                    <a:pt x="144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8" name="Google Shape;3458;p44"/>
            <p:cNvSpPr/>
            <p:nvPr/>
          </p:nvSpPr>
          <p:spPr>
            <a:xfrm>
              <a:off x="989934" y="2594074"/>
              <a:ext cx="127905" cy="65724"/>
            </a:xfrm>
            <a:custGeom>
              <a:avLst/>
              <a:gdLst/>
              <a:ahLst/>
              <a:cxnLst/>
              <a:rect l="l" t="t" r="r" b="b"/>
              <a:pathLst>
                <a:path w="975" h="501" extrusionOk="0">
                  <a:moveTo>
                    <a:pt x="312" y="111"/>
                  </a:moveTo>
                  <a:cubicBezTo>
                    <a:pt x="500" y="137"/>
                    <a:pt x="650" y="244"/>
                    <a:pt x="799" y="393"/>
                  </a:cubicBezTo>
                  <a:lnTo>
                    <a:pt x="393" y="354"/>
                  </a:lnTo>
                  <a:cubicBezTo>
                    <a:pt x="325" y="354"/>
                    <a:pt x="257" y="338"/>
                    <a:pt x="205" y="312"/>
                  </a:cubicBezTo>
                  <a:cubicBezTo>
                    <a:pt x="162" y="286"/>
                    <a:pt x="123" y="244"/>
                    <a:pt x="136" y="192"/>
                  </a:cubicBezTo>
                  <a:cubicBezTo>
                    <a:pt x="136" y="163"/>
                    <a:pt x="162" y="137"/>
                    <a:pt x="188" y="124"/>
                  </a:cubicBezTo>
                  <a:cubicBezTo>
                    <a:pt x="218" y="124"/>
                    <a:pt x="244" y="111"/>
                    <a:pt x="270" y="111"/>
                  </a:cubicBezTo>
                  <a:close/>
                  <a:moveTo>
                    <a:pt x="325" y="0"/>
                  </a:moveTo>
                  <a:cubicBezTo>
                    <a:pt x="257" y="0"/>
                    <a:pt x="205" y="0"/>
                    <a:pt x="149" y="30"/>
                  </a:cubicBezTo>
                  <a:cubicBezTo>
                    <a:pt x="81" y="56"/>
                    <a:pt x="42" y="111"/>
                    <a:pt x="26" y="163"/>
                  </a:cubicBezTo>
                  <a:cubicBezTo>
                    <a:pt x="0" y="273"/>
                    <a:pt x="68" y="367"/>
                    <a:pt x="149" y="406"/>
                  </a:cubicBezTo>
                  <a:cubicBezTo>
                    <a:pt x="218" y="449"/>
                    <a:pt x="299" y="462"/>
                    <a:pt x="380" y="462"/>
                  </a:cubicBezTo>
                  <a:lnTo>
                    <a:pt x="880" y="501"/>
                  </a:lnTo>
                  <a:cubicBezTo>
                    <a:pt x="893" y="501"/>
                    <a:pt x="906" y="501"/>
                    <a:pt x="919" y="488"/>
                  </a:cubicBezTo>
                  <a:cubicBezTo>
                    <a:pt x="936" y="488"/>
                    <a:pt x="949" y="475"/>
                    <a:pt x="962" y="475"/>
                  </a:cubicBezTo>
                  <a:cubicBezTo>
                    <a:pt x="974" y="449"/>
                    <a:pt x="974" y="419"/>
                    <a:pt x="962" y="393"/>
                  </a:cubicBezTo>
                  <a:cubicBezTo>
                    <a:pt x="799" y="244"/>
                    <a:pt x="594" y="43"/>
                    <a:pt x="325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9" name="Google Shape;3459;p44"/>
            <p:cNvSpPr/>
            <p:nvPr/>
          </p:nvSpPr>
          <p:spPr>
            <a:xfrm>
              <a:off x="1091344" y="1575243"/>
              <a:ext cx="381486" cy="282179"/>
            </a:xfrm>
            <a:custGeom>
              <a:avLst/>
              <a:gdLst/>
              <a:ahLst/>
              <a:cxnLst/>
              <a:rect l="l" t="t" r="r" b="b"/>
              <a:pathLst>
                <a:path w="2908" h="2151" extrusionOk="0">
                  <a:moveTo>
                    <a:pt x="1941" y="0"/>
                  </a:moveTo>
                  <a:cubicBezTo>
                    <a:pt x="1786" y="0"/>
                    <a:pt x="1632" y="45"/>
                    <a:pt x="1488" y="120"/>
                  </a:cubicBezTo>
                  <a:cubicBezTo>
                    <a:pt x="1270" y="227"/>
                    <a:pt x="1082" y="406"/>
                    <a:pt x="906" y="594"/>
                  </a:cubicBezTo>
                  <a:cubicBezTo>
                    <a:pt x="812" y="688"/>
                    <a:pt x="731" y="796"/>
                    <a:pt x="608" y="864"/>
                  </a:cubicBezTo>
                  <a:cubicBezTo>
                    <a:pt x="500" y="919"/>
                    <a:pt x="390" y="932"/>
                    <a:pt x="296" y="987"/>
                  </a:cubicBezTo>
                  <a:cubicBezTo>
                    <a:pt x="94" y="1107"/>
                    <a:pt x="0" y="1380"/>
                    <a:pt x="65" y="1624"/>
                  </a:cubicBezTo>
                  <a:cubicBezTo>
                    <a:pt x="133" y="1851"/>
                    <a:pt x="309" y="2043"/>
                    <a:pt x="526" y="2150"/>
                  </a:cubicBezTo>
                  <a:lnTo>
                    <a:pt x="500" y="2124"/>
                  </a:lnTo>
                  <a:cubicBezTo>
                    <a:pt x="744" y="1868"/>
                    <a:pt x="864" y="1474"/>
                    <a:pt x="783" y="1120"/>
                  </a:cubicBezTo>
                  <a:lnTo>
                    <a:pt x="783" y="1120"/>
                  </a:lnTo>
                  <a:cubicBezTo>
                    <a:pt x="825" y="1257"/>
                    <a:pt x="975" y="1338"/>
                    <a:pt x="1095" y="1351"/>
                  </a:cubicBezTo>
                  <a:cubicBezTo>
                    <a:pt x="1113" y="1353"/>
                    <a:pt x="1131" y="1354"/>
                    <a:pt x="1149" y="1354"/>
                  </a:cubicBezTo>
                  <a:cubicBezTo>
                    <a:pt x="1267" y="1354"/>
                    <a:pt x="1381" y="1319"/>
                    <a:pt x="1488" y="1283"/>
                  </a:cubicBezTo>
                  <a:cubicBezTo>
                    <a:pt x="1655" y="1244"/>
                    <a:pt x="1832" y="1209"/>
                    <a:pt x="2009" y="1209"/>
                  </a:cubicBezTo>
                  <a:cubicBezTo>
                    <a:pt x="2130" y="1209"/>
                    <a:pt x="2251" y="1226"/>
                    <a:pt x="2368" y="1270"/>
                  </a:cubicBezTo>
                  <a:cubicBezTo>
                    <a:pt x="2638" y="1380"/>
                    <a:pt x="2868" y="1689"/>
                    <a:pt x="2787" y="1988"/>
                  </a:cubicBezTo>
                  <a:cubicBezTo>
                    <a:pt x="2881" y="1650"/>
                    <a:pt x="2907" y="1270"/>
                    <a:pt x="2826" y="919"/>
                  </a:cubicBezTo>
                  <a:cubicBezTo>
                    <a:pt x="2761" y="552"/>
                    <a:pt x="2556" y="175"/>
                    <a:pt x="2219" y="52"/>
                  </a:cubicBezTo>
                  <a:cubicBezTo>
                    <a:pt x="2127" y="16"/>
                    <a:pt x="2034" y="0"/>
                    <a:pt x="1941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0" name="Google Shape;3460;p44"/>
            <p:cNvSpPr/>
            <p:nvPr/>
          </p:nvSpPr>
          <p:spPr>
            <a:xfrm>
              <a:off x="1126634" y="1852187"/>
              <a:ext cx="65724" cy="76350"/>
            </a:xfrm>
            <a:custGeom>
              <a:avLst/>
              <a:gdLst/>
              <a:ahLst/>
              <a:cxnLst/>
              <a:rect l="l" t="t" r="r" b="b"/>
              <a:pathLst>
                <a:path w="501" h="582" extrusionOk="0">
                  <a:moveTo>
                    <a:pt x="244" y="0"/>
                  </a:moveTo>
                  <a:cubicBezTo>
                    <a:pt x="108" y="0"/>
                    <a:pt x="1" y="133"/>
                    <a:pt x="1" y="296"/>
                  </a:cubicBezTo>
                  <a:cubicBezTo>
                    <a:pt x="1" y="445"/>
                    <a:pt x="108" y="582"/>
                    <a:pt x="244" y="582"/>
                  </a:cubicBezTo>
                  <a:cubicBezTo>
                    <a:pt x="394" y="582"/>
                    <a:pt x="501" y="445"/>
                    <a:pt x="501" y="296"/>
                  </a:cubicBezTo>
                  <a:cubicBezTo>
                    <a:pt x="501" y="133"/>
                    <a:pt x="394" y="0"/>
                    <a:pt x="244" y="0"/>
                  </a:cubicBezTo>
                  <a:close/>
                </a:path>
              </a:pathLst>
            </a:custGeom>
            <a:solidFill>
              <a:srgbClr val="F9D6B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1" name="Google Shape;3461;p44"/>
            <p:cNvSpPr/>
            <p:nvPr/>
          </p:nvSpPr>
          <p:spPr>
            <a:xfrm>
              <a:off x="1180685" y="2667934"/>
              <a:ext cx="155323" cy="32927"/>
            </a:xfrm>
            <a:custGeom>
              <a:avLst/>
              <a:gdLst/>
              <a:ahLst/>
              <a:cxnLst/>
              <a:rect l="l" t="t" r="r" b="b"/>
              <a:pathLst>
                <a:path w="1184" h="251" extrusionOk="0">
                  <a:moveTo>
                    <a:pt x="57" y="0"/>
                  </a:moveTo>
                  <a:cubicBezTo>
                    <a:pt x="23" y="0"/>
                    <a:pt x="1" y="52"/>
                    <a:pt x="34" y="74"/>
                  </a:cubicBezTo>
                  <a:cubicBezTo>
                    <a:pt x="219" y="192"/>
                    <a:pt x="424" y="250"/>
                    <a:pt x="630" y="250"/>
                  </a:cubicBezTo>
                  <a:cubicBezTo>
                    <a:pt x="804" y="250"/>
                    <a:pt x="979" y="209"/>
                    <a:pt x="1145" y="129"/>
                  </a:cubicBezTo>
                  <a:cubicBezTo>
                    <a:pt x="1183" y="117"/>
                    <a:pt x="1151" y="59"/>
                    <a:pt x="1116" y="59"/>
                  </a:cubicBezTo>
                  <a:cubicBezTo>
                    <a:pt x="1112" y="59"/>
                    <a:pt x="1109" y="60"/>
                    <a:pt x="1106" y="61"/>
                  </a:cubicBezTo>
                  <a:cubicBezTo>
                    <a:pt x="951" y="135"/>
                    <a:pt x="789" y="172"/>
                    <a:pt x="629" y="172"/>
                  </a:cubicBezTo>
                  <a:cubicBezTo>
                    <a:pt x="436" y="172"/>
                    <a:pt x="246" y="118"/>
                    <a:pt x="76" y="6"/>
                  </a:cubicBezTo>
                  <a:cubicBezTo>
                    <a:pt x="69" y="2"/>
                    <a:pt x="63" y="0"/>
                    <a:pt x="57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2" name="Google Shape;3462;p44"/>
            <p:cNvSpPr/>
            <p:nvPr/>
          </p:nvSpPr>
          <p:spPr>
            <a:xfrm>
              <a:off x="1310301" y="2727495"/>
              <a:ext cx="39487" cy="201107"/>
            </a:xfrm>
            <a:custGeom>
              <a:avLst/>
              <a:gdLst/>
              <a:ahLst/>
              <a:cxnLst/>
              <a:rect l="l" t="t" r="r" b="b"/>
              <a:pathLst>
                <a:path w="301" h="1533" extrusionOk="0">
                  <a:moveTo>
                    <a:pt x="38" y="0"/>
                  </a:moveTo>
                  <a:cubicBezTo>
                    <a:pt x="18" y="0"/>
                    <a:pt x="1" y="13"/>
                    <a:pt x="7" y="39"/>
                  </a:cubicBezTo>
                  <a:cubicBezTo>
                    <a:pt x="36" y="526"/>
                    <a:pt x="101" y="1014"/>
                    <a:pt x="212" y="1501"/>
                  </a:cubicBezTo>
                  <a:cubicBezTo>
                    <a:pt x="217" y="1523"/>
                    <a:pt x="234" y="1532"/>
                    <a:pt x="251" y="1532"/>
                  </a:cubicBezTo>
                  <a:cubicBezTo>
                    <a:pt x="275" y="1532"/>
                    <a:pt x="301" y="1513"/>
                    <a:pt x="293" y="1488"/>
                  </a:cubicBezTo>
                  <a:cubicBezTo>
                    <a:pt x="183" y="1001"/>
                    <a:pt x="118" y="526"/>
                    <a:pt x="88" y="39"/>
                  </a:cubicBezTo>
                  <a:cubicBezTo>
                    <a:pt x="82" y="13"/>
                    <a:pt x="58" y="0"/>
                    <a:pt x="38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3" name="Google Shape;3463;p44"/>
            <p:cNvSpPr/>
            <p:nvPr/>
          </p:nvSpPr>
          <p:spPr>
            <a:xfrm>
              <a:off x="1248904" y="2738122"/>
              <a:ext cx="23613" cy="371122"/>
            </a:xfrm>
            <a:custGeom>
              <a:avLst/>
              <a:gdLst/>
              <a:ahLst/>
              <a:cxnLst/>
              <a:rect l="l" t="t" r="r" b="b"/>
              <a:pathLst>
                <a:path w="180" h="2829" extrusionOk="0">
                  <a:moveTo>
                    <a:pt x="58" y="0"/>
                  </a:moveTo>
                  <a:cubicBezTo>
                    <a:pt x="38" y="0"/>
                    <a:pt x="17" y="13"/>
                    <a:pt x="17" y="39"/>
                  </a:cubicBezTo>
                  <a:cubicBezTo>
                    <a:pt x="1" y="962"/>
                    <a:pt x="30" y="1868"/>
                    <a:pt x="98" y="2787"/>
                  </a:cubicBezTo>
                  <a:cubicBezTo>
                    <a:pt x="98" y="2815"/>
                    <a:pt x="119" y="2829"/>
                    <a:pt x="139" y="2829"/>
                  </a:cubicBezTo>
                  <a:cubicBezTo>
                    <a:pt x="159" y="2829"/>
                    <a:pt x="180" y="2815"/>
                    <a:pt x="180" y="2787"/>
                  </a:cubicBezTo>
                  <a:cubicBezTo>
                    <a:pt x="111" y="1868"/>
                    <a:pt x="82" y="962"/>
                    <a:pt x="98" y="39"/>
                  </a:cubicBezTo>
                  <a:cubicBezTo>
                    <a:pt x="98" y="13"/>
                    <a:pt x="78" y="0"/>
                    <a:pt x="58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4" name="Google Shape;3464;p44"/>
            <p:cNvSpPr/>
            <p:nvPr/>
          </p:nvSpPr>
          <p:spPr>
            <a:xfrm>
              <a:off x="972748" y="2307946"/>
              <a:ext cx="96290" cy="122264"/>
            </a:xfrm>
            <a:custGeom>
              <a:avLst/>
              <a:gdLst/>
              <a:ahLst/>
              <a:cxnLst/>
              <a:rect l="l" t="t" r="r" b="b"/>
              <a:pathLst>
                <a:path w="734" h="932" extrusionOk="0">
                  <a:moveTo>
                    <a:pt x="53" y="0"/>
                  </a:moveTo>
                  <a:cubicBezTo>
                    <a:pt x="27" y="0"/>
                    <a:pt x="1" y="23"/>
                    <a:pt x="11" y="57"/>
                  </a:cubicBezTo>
                  <a:cubicBezTo>
                    <a:pt x="131" y="395"/>
                    <a:pt x="349" y="694"/>
                    <a:pt x="644" y="924"/>
                  </a:cubicBezTo>
                  <a:cubicBezTo>
                    <a:pt x="652" y="929"/>
                    <a:pt x="660" y="931"/>
                    <a:pt x="668" y="931"/>
                  </a:cubicBezTo>
                  <a:cubicBezTo>
                    <a:pt x="703" y="931"/>
                    <a:pt x="734" y="890"/>
                    <a:pt x="699" y="869"/>
                  </a:cubicBezTo>
                  <a:cubicBezTo>
                    <a:pt x="417" y="651"/>
                    <a:pt x="212" y="369"/>
                    <a:pt x="92" y="31"/>
                  </a:cubicBezTo>
                  <a:cubicBezTo>
                    <a:pt x="86" y="10"/>
                    <a:pt x="70" y="0"/>
                    <a:pt x="53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5" name="Google Shape;3465;p44"/>
            <p:cNvSpPr/>
            <p:nvPr/>
          </p:nvSpPr>
          <p:spPr>
            <a:xfrm>
              <a:off x="1475732" y="2132543"/>
              <a:ext cx="48145" cy="150732"/>
            </a:xfrm>
            <a:custGeom>
              <a:avLst/>
              <a:gdLst/>
              <a:ahLst/>
              <a:cxnLst/>
              <a:rect l="l" t="t" r="r" b="b"/>
              <a:pathLst>
                <a:path w="367" h="1149" extrusionOk="0">
                  <a:moveTo>
                    <a:pt x="37" y="1"/>
                  </a:moveTo>
                  <a:cubicBezTo>
                    <a:pt x="17" y="1"/>
                    <a:pt x="0" y="14"/>
                    <a:pt x="7" y="39"/>
                  </a:cubicBezTo>
                  <a:cubicBezTo>
                    <a:pt x="33" y="420"/>
                    <a:pt x="127" y="787"/>
                    <a:pt x="276" y="1124"/>
                  </a:cubicBezTo>
                  <a:cubicBezTo>
                    <a:pt x="285" y="1142"/>
                    <a:pt x="298" y="1149"/>
                    <a:pt x="311" y="1149"/>
                  </a:cubicBezTo>
                  <a:cubicBezTo>
                    <a:pt x="338" y="1149"/>
                    <a:pt x="366" y="1119"/>
                    <a:pt x="357" y="1082"/>
                  </a:cubicBezTo>
                  <a:cubicBezTo>
                    <a:pt x="195" y="757"/>
                    <a:pt x="114" y="407"/>
                    <a:pt x="88" y="39"/>
                  </a:cubicBezTo>
                  <a:cubicBezTo>
                    <a:pt x="81" y="14"/>
                    <a:pt x="58" y="1"/>
                    <a:pt x="37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6" name="Google Shape;3466;p44"/>
            <p:cNvSpPr/>
            <p:nvPr/>
          </p:nvSpPr>
          <p:spPr>
            <a:xfrm>
              <a:off x="1211252" y="2119555"/>
              <a:ext cx="152699" cy="67298"/>
            </a:xfrm>
            <a:custGeom>
              <a:avLst/>
              <a:gdLst/>
              <a:ahLst/>
              <a:cxnLst/>
              <a:rect l="l" t="t" r="r" b="b"/>
              <a:pathLst>
                <a:path w="1164" h="513" extrusionOk="0">
                  <a:moveTo>
                    <a:pt x="1112" y="1"/>
                  </a:moveTo>
                  <a:cubicBezTo>
                    <a:pt x="1095" y="1"/>
                    <a:pt x="1079" y="9"/>
                    <a:pt x="1074" y="31"/>
                  </a:cubicBezTo>
                  <a:cubicBezTo>
                    <a:pt x="999" y="291"/>
                    <a:pt x="779" y="429"/>
                    <a:pt x="558" y="429"/>
                  </a:cubicBezTo>
                  <a:cubicBezTo>
                    <a:pt x="375" y="429"/>
                    <a:pt x="191" y="335"/>
                    <a:pt x="87" y="138"/>
                  </a:cubicBezTo>
                  <a:cubicBezTo>
                    <a:pt x="78" y="121"/>
                    <a:pt x="65" y="114"/>
                    <a:pt x="52" y="114"/>
                  </a:cubicBezTo>
                  <a:cubicBezTo>
                    <a:pt x="26" y="114"/>
                    <a:pt x="1" y="144"/>
                    <a:pt x="18" y="181"/>
                  </a:cubicBezTo>
                  <a:cubicBezTo>
                    <a:pt x="139" y="405"/>
                    <a:pt x="351" y="513"/>
                    <a:pt x="560" y="513"/>
                  </a:cubicBezTo>
                  <a:cubicBezTo>
                    <a:pt x="818" y="513"/>
                    <a:pt x="1073" y="350"/>
                    <a:pt x="1155" y="44"/>
                  </a:cubicBezTo>
                  <a:cubicBezTo>
                    <a:pt x="1163" y="21"/>
                    <a:pt x="1137" y="1"/>
                    <a:pt x="1112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7" name="Google Shape;3467;p44"/>
            <p:cNvSpPr/>
            <p:nvPr/>
          </p:nvSpPr>
          <p:spPr>
            <a:xfrm>
              <a:off x="884326" y="3962267"/>
              <a:ext cx="263026" cy="56541"/>
            </a:xfrm>
            <a:custGeom>
              <a:avLst/>
              <a:gdLst/>
              <a:ahLst/>
              <a:cxnLst/>
              <a:rect l="l" t="t" r="r" b="b"/>
              <a:pathLst>
                <a:path w="2005" h="431" extrusionOk="0">
                  <a:moveTo>
                    <a:pt x="54" y="1"/>
                  </a:moveTo>
                  <a:cubicBezTo>
                    <a:pt x="23" y="1"/>
                    <a:pt x="0" y="52"/>
                    <a:pt x="35" y="76"/>
                  </a:cubicBezTo>
                  <a:cubicBezTo>
                    <a:pt x="354" y="311"/>
                    <a:pt x="728" y="431"/>
                    <a:pt x="1105" y="431"/>
                  </a:cubicBezTo>
                  <a:cubicBezTo>
                    <a:pt x="1399" y="431"/>
                    <a:pt x="1696" y="358"/>
                    <a:pt x="1968" y="209"/>
                  </a:cubicBezTo>
                  <a:cubicBezTo>
                    <a:pt x="2004" y="198"/>
                    <a:pt x="1978" y="136"/>
                    <a:pt x="1945" y="136"/>
                  </a:cubicBezTo>
                  <a:cubicBezTo>
                    <a:pt x="1940" y="136"/>
                    <a:pt x="1934" y="138"/>
                    <a:pt x="1929" y="141"/>
                  </a:cubicBezTo>
                  <a:cubicBezTo>
                    <a:pt x="1672" y="281"/>
                    <a:pt x="1393" y="349"/>
                    <a:pt x="1115" y="349"/>
                  </a:cubicBezTo>
                  <a:cubicBezTo>
                    <a:pt x="748" y="349"/>
                    <a:pt x="383" y="231"/>
                    <a:pt x="74" y="8"/>
                  </a:cubicBezTo>
                  <a:cubicBezTo>
                    <a:pt x="68" y="3"/>
                    <a:pt x="61" y="1"/>
                    <a:pt x="54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8" name="Google Shape;3468;p44"/>
            <p:cNvSpPr/>
            <p:nvPr/>
          </p:nvSpPr>
          <p:spPr>
            <a:xfrm>
              <a:off x="1230144" y="3941014"/>
              <a:ext cx="236658" cy="50769"/>
            </a:xfrm>
            <a:custGeom>
              <a:avLst/>
              <a:gdLst/>
              <a:ahLst/>
              <a:cxnLst/>
              <a:rect l="l" t="t" r="r" b="b"/>
              <a:pathLst>
                <a:path w="1804" h="387" extrusionOk="0">
                  <a:moveTo>
                    <a:pt x="1749" y="0"/>
                  </a:moveTo>
                  <a:cubicBezTo>
                    <a:pt x="1742" y="0"/>
                    <a:pt x="1736" y="3"/>
                    <a:pt x="1729" y="8"/>
                  </a:cubicBezTo>
                  <a:cubicBezTo>
                    <a:pt x="1431" y="209"/>
                    <a:pt x="1094" y="310"/>
                    <a:pt x="753" y="310"/>
                  </a:cubicBezTo>
                  <a:cubicBezTo>
                    <a:pt x="521" y="310"/>
                    <a:pt x="287" y="263"/>
                    <a:pt x="63" y="170"/>
                  </a:cubicBezTo>
                  <a:cubicBezTo>
                    <a:pt x="59" y="169"/>
                    <a:pt x="55" y="169"/>
                    <a:pt x="52" y="169"/>
                  </a:cubicBezTo>
                  <a:cubicBezTo>
                    <a:pt x="9" y="169"/>
                    <a:pt x="1" y="239"/>
                    <a:pt x="37" y="251"/>
                  </a:cubicBezTo>
                  <a:cubicBezTo>
                    <a:pt x="266" y="342"/>
                    <a:pt x="503" y="386"/>
                    <a:pt x="738" y="386"/>
                  </a:cubicBezTo>
                  <a:cubicBezTo>
                    <a:pt x="1100" y="386"/>
                    <a:pt x="1457" y="281"/>
                    <a:pt x="1768" y="76"/>
                  </a:cubicBezTo>
                  <a:cubicBezTo>
                    <a:pt x="1803" y="52"/>
                    <a:pt x="1780" y="0"/>
                    <a:pt x="1749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9" name="Google Shape;3469;p44"/>
            <p:cNvSpPr/>
            <p:nvPr/>
          </p:nvSpPr>
          <p:spPr>
            <a:xfrm>
              <a:off x="1251134" y="1685050"/>
              <a:ext cx="187988" cy="33846"/>
            </a:xfrm>
            <a:custGeom>
              <a:avLst/>
              <a:gdLst/>
              <a:ahLst/>
              <a:cxnLst/>
              <a:rect l="l" t="t" r="r" b="b"/>
              <a:pathLst>
                <a:path w="1433" h="258" extrusionOk="0">
                  <a:moveTo>
                    <a:pt x="1040" y="1"/>
                  </a:moveTo>
                  <a:cubicBezTo>
                    <a:pt x="906" y="1"/>
                    <a:pt x="757" y="40"/>
                    <a:pt x="608" y="82"/>
                  </a:cubicBezTo>
                  <a:cubicBezTo>
                    <a:pt x="458" y="137"/>
                    <a:pt x="296" y="176"/>
                    <a:pt x="176" y="176"/>
                  </a:cubicBezTo>
                  <a:cubicBezTo>
                    <a:pt x="120" y="176"/>
                    <a:pt x="81" y="163"/>
                    <a:pt x="26" y="163"/>
                  </a:cubicBezTo>
                  <a:lnTo>
                    <a:pt x="26" y="150"/>
                  </a:lnTo>
                  <a:cubicBezTo>
                    <a:pt x="13" y="150"/>
                    <a:pt x="0" y="189"/>
                    <a:pt x="26" y="189"/>
                  </a:cubicBezTo>
                  <a:cubicBezTo>
                    <a:pt x="65" y="202"/>
                    <a:pt x="107" y="218"/>
                    <a:pt x="163" y="218"/>
                  </a:cubicBezTo>
                  <a:cubicBezTo>
                    <a:pt x="296" y="218"/>
                    <a:pt x="445" y="176"/>
                    <a:pt x="595" y="121"/>
                  </a:cubicBezTo>
                  <a:cubicBezTo>
                    <a:pt x="757" y="82"/>
                    <a:pt x="906" y="40"/>
                    <a:pt x="1040" y="40"/>
                  </a:cubicBezTo>
                  <a:cubicBezTo>
                    <a:pt x="1176" y="40"/>
                    <a:pt x="1300" y="95"/>
                    <a:pt x="1394" y="244"/>
                  </a:cubicBezTo>
                  <a:cubicBezTo>
                    <a:pt x="1394" y="257"/>
                    <a:pt x="1394" y="257"/>
                    <a:pt x="1407" y="257"/>
                  </a:cubicBezTo>
                  <a:cubicBezTo>
                    <a:pt x="1420" y="257"/>
                    <a:pt x="1433" y="244"/>
                    <a:pt x="1420" y="231"/>
                  </a:cubicBezTo>
                  <a:cubicBezTo>
                    <a:pt x="1325" y="56"/>
                    <a:pt x="1202" y="1"/>
                    <a:pt x="1040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0" name="Google Shape;3470;p44"/>
            <p:cNvSpPr/>
            <p:nvPr/>
          </p:nvSpPr>
          <p:spPr>
            <a:xfrm>
              <a:off x="1318435" y="1656581"/>
              <a:ext cx="113869" cy="35945"/>
            </a:xfrm>
            <a:custGeom>
              <a:avLst/>
              <a:gdLst/>
              <a:ahLst/>
              <a:cxnLst/>
              <a:rect l="l" t="t" r="r" b="b"/>
              <a:pathLst>
                <a:path w="868" h="274" extrusionOk="0">
                  <a:moveTo>
                    <a:pt x="501" y="0"/>
                  </a:moveTo>
                  <a:cubicBezTo>
                    <a:pt x="338" y="0"/>
                    <a:pt x="137" y="55"/>
                    <a:pt x="26" y="94"/>
                  </a:cubicBezTo>
                  <a:cubicBezTo>
                    <a:pt x="0" y="111"/>
                    <a:pt x="0" y="137"/>
                    <a:pt x="26" y="137"/>
                  </a:cubicBezTo>
                  <a:cubicBezTo>
                    <a:pt x="150" y="94"/>
                    <a:pt x="338" y="42"/>
                    <a:pt x="501" y="42"/>
                  </a:cubicBezTo>
                  <a:cubicBezTo>
                    <a:pt x="663" y="42"/>
                    <a:pt x="800" y="94"/>
                    <a:pt x="825" y="257"/>
                  </a:cubicBezTo>
                  <a:cubicBezTo>
                    <a:pt x="825" y="273"/>
                    <a:pt x="838" y="273"/>
                    <a:pt x="838" y="273"/>
                  </a:cubicBezTo>
                  <a:cubicBezTo>
                    <a:pt x="851" y="273"/>
                    <a:pt x="868" y="257"/>
                    <a:pt x="868" y="244"/>
                  </a:cubicBezTo>
                  <a:cubicBezTo>
                    <a:pt x="838" y="55"/>
                    <a:pt x="676" y="0"/>
                    <a:pt x="501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1" name="Google Shape;3471;p44"/>
            <p:cNvSpPr/>
            <p:nvPr/>
          </p:nvSpPr>
          <p:spPr>
            <a:xfrm>
              <a:off x="1465893" y="2009879"/>
              <a:ext cx="44472" cy="80154"/>
            </a:xfrm>
            <a:custGeom>
              <a:avLst/>
              <a:gdLst/>
              <a:ahLst/>
              <a:cxnLst/>
              <a:rect l="l" t="t" r="r" b="b"/>
              <a:pathLst>
                <a:path w="339" h="611" extrusionOk="0">
                  <a:moveTo>
                    <a:pt x="202" y="0"/>
                  </a:moveTo>
                  <a:cubicBezTo>
                    <a:pt x="189" y="0"/>
                    <a:pt x="176" y="16"/>
                    <a:pt x="189" y="29"/>
                  </a:cubicBezTo>
                  <a:cubicBezTo>
                    <a:pt x="283" y="231"/>
                    <a:pt x="215" y="461"/>
                    <a:pt x="13" y="568"/>
                  </a:cubicBezTo>
                  <a:cubicBezTo>
                    <a:pt x="0" y="585"/>
                    <a:pt x="13" y="611"/>
                    <a:pt x="26" y="611"/>
                  </a:cubicBezTo>
                  <a:lnTo>
                    <a:pt x="39" y="611"/>
                  </a:lnTo>
                  <a:cubicBezTo>
                    <a:pt x="257" y="487"/>
                    <a:pt x="338" y="231"/>
                    <a:pt x="215" y="16"/>
                  </a:cubicBezTo>
                  <a:cubicBezTo>
                    <a:pt x="215" y="0"/>
                    <a:pt x="202" y="0"/>
                    <a:pt x="202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2" name="Google Shape;3472;p44"/>
            <p:cNvSpPr/>
            <p:nvPr/>
          </p:nvSpPr>
          <p:spPr>
            <a:xfrm>
              <a:off x="1506824" y="2047269"/>
              <a:ext cx="23089" cy="28730"/>
            </a:xfrm>
            <a:custGeom>
              <a:avLst/>
              <a:gdLst/>
              <a:ahLst/>
              <a:cxnLst/>
              <a:rect l="l" t="t" r="r" b="b"/>
              <a:pathLst>
                <a:path w="176" h="219" extrusionOk="0">
                  <a:moveTo>
                    <a:pt x="176" y="1"/>
                  </a:moveTo>
                  <a:cubicBezTo>
                    <a:pt x="120" y="82"/>
                    <a:pt x="65" y="150"/>
                    <a:pt x="0" y="202"/>
                  </a:cubicBezTo>
                  <a:lnTo>
                    <a:pt x="13" y="218"/>
                  </a:lnTo>
                  <a:lnTo>
                    <a:pt x="26" y="202"/>
                  </a:lnTo>
                  <a:cubicBezTo>
                    <a:pt x="94" y="150"/>
                    <a:pt x="146" y="82"/>
                    <a:pt x="176" y="1"/>
                  </a:cubicBezTo>
                  <a:close/>
                </a:path>
              </a:pathLst>
            </a:custGeom>
            <a:solidFill>
              <a:srgbClr val="D69A9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3" name="Google Shape;3473;p44"/>
            <p:cNvSpPr/>
            <p:nvPr/>
          </p:nvSpPr>
          <p:spPr>
            <a:xfrm>
              <a:off x="1504594" y="1995711"/>
              <a:ext cx="30435" cy="78186"/>
            </a:xfrm>
            <a:custGeom>
              <a:avLst/>
              <a:gdLst/>
              <a:ahLst/>
              <a:cxnLst/>
              <a:rect l="l" t="t" r="r" b="b"/>
              <a:pathLst>
                <a:path w="232" h="596" extrusionOk="0">
                  <a:moveTo>
                    <a:pt x="163" y="1"/>
                  </a:moveTo>
                  <a:cubicBezTo>
                    <a:pt x="150" y="1"/>
                    <a:pt x="137" y="14"/>
                    <a:pt x="137" y="43"/>
                  </a:cubicBezTo>
                  <a:cubicBezTo>
                    <a:pt x="232" y="218"/>
                    <a:pt x="180" y="449"/>
                    <a:pt x="17" y="569"/>
                  </a:cubicBezTo>
                  <a:cubicBezTo>
                    <a:pt x="1" y="582"/>
                    <a:pt x="1" y="595"/>
                    <a:pt x="17" y="595"/>
                  </a:cubicBezTo>
                  <a:cubicBezTo>
                    <a:pt x="82" y="543"/>
                    <a:pt x="137" y="475"/>
                    <a:pt x="193" y="394"/>
                  </a:cubicBezTo>
                  <a:cubicBezTo>
                    <a:pt x="232" y="270"/>
                    <a:pt x="232" y="137"/>
                    <a:pt x="180" y="14"/>
                  </a:cubicBezTo>
                  <a:lnTo>
                    <a:pt x="163" y="1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4" name="Google Shape;3474;p44"/>
            <p:cNvSpPr/>
            <p:nvPr/>
          </p:nvSpPr>
          <p:spPr>
            <a:xfrm>
              <a:off x="1066156" y="2020506"/>
              <a:ext cx="49981" cy="69528"/>
            </a:xfrm>
            <a:custGeom>
              <a:avLst/>
              <a:gdLst/>
              <a:ahLst/>
              <a:cxnLst/>
              <a:rect l="l" t="t" r="r" b="b"/>
              <a:pathLst>
                <a:path w="381" h="530" extrusionOk="0">
                  <a:moveTo>
                    <a:pt x="137" y="0"/>
                  </a:moveTo>
                  <a:cubicBezTo>
                    <a:pt x="0" y="205"/>
                    <a:pt x="111" y="474"/>
                    <a:pt x="355" y="530"/>
                  </a:cubicBezTo>
                  <a:cubicBezTo>
                    <a:pt x="381" y="530"/>
                    <a:pt x="381" y="504"/>
                    <a:pt x="368" y="487"/>
                  </a:cubicBezTo>
                  <a:cubicBezTo>
                    <a:pt x="150" y="435"/>
                    <a:pt x="56" y="205"/>
                    <a:pt x="176" y="29"/>
                  </a:cubicBezTo>
                  <a:cubicBezTo>
                    <a:pt x="192" y="16"/>
                    <a:pt x="176" y="0"/>
                    <a:pt x="163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5" name="Google Shape;3475;p44"/>
            <p:cNvSpPr/>
            <p:nvPr/>
          </p:nvSpPr>
          <p:spPr>
            <a:xfrm>
              <a:off x="1114303" y="2026016"/>
              <a:ext cx="58509" cy="58509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121" y="0"/>
                  </a:moveTo>
                  <a:cubicBezTo>
                    <a:pt x="121" y="0"/>
                    <a:pt x="108" y="0"/>
                    <a:pt x="108" y="13"/>
                  </a:cubicBezTo>
                  <a:cubicBezTo>
                    <a:pt x="1" y="218"/>
                    <a:pt x="150" y="445"/>
                    <a:pt x="364" y="445"/>
                  </a:cubicBezTo>
                  <a:lnTo>
                    <a:pt x="420" y="445"/>
                  </a:lnTo>
                  <a:cubicBezTo>
                    <a:pt x="446" y="445"/>
                    <a:pt x="433" y="406"/>
                    <a:pt x="407" y="406"/>
                  </a:cubicBezTo>
                  <a:lnTo>
                    <a:pt x="364" y="406"/>
                  </a:lnTo>
                  <a:cubicBezTo>
                    <a:pt x="176" y="406"/>
                    <a:pt x="52" y="202"/>
                    <a:pt x="150" y="26"/>
                  </a:cubicBezTo>
                  <a:cubicBezTo>
                    <a:pt x="150" y="13"/>
                    <a:pt x="134" y="0"/>
                    <a:pt x="121" y="0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6" name="Google Shape;3476;p44"/>
            <p:cNvSpPr/>
            <p:nvPr/>
          </p:nvSpPr>
          <p:spPr>
            <a:xfrm>
              <a:off x="1151429" y="1761403"/>
              <a:ext cx="35814" cy="67429"/>
            </a:xfrm>
            <a:custGeom>
              <a:avLst/>
              <a:gdLst/>
              <a:ahLst/>
              <a:cxnLst/>
              <a:rect l="l" t="t" r="r" b="b"/>
              <a:pathLst>
                <a:path w="273" h="514" extrusionOk="0">
                  <a:moveTo>
                    <a:pt x="205" y="0"/>
                  </a:moveTo>
                  <a:cubicBezTo>
                    <a:pt x="192" y="0"/>
                    <a:pt x="176" y="13"/>
                    <a:pt x="176" y="26"/>
                  </a:cubicBezTo>
                  <a:cubicBezTo>
                    <a:pt x="231" y="189"/>
                    <a:pt x="163" y="367"/>
                    <a:pt x="29" y="475"/>
                  </a:cubicBezTo>
                  <a:cubicBezTo>
                    <a:pt x="0" y="488"/>
                    <a:pt x="13" y="514"/>
                    <a:pt x="29" y="514"/>
                  </a:cubicBezTo>
                  <a:cubicBezTo>
                    <a:pt x="42" y="514"/>
                    <a:pt x="42" y="514"/>
                    <a:pt x="42" y="501"/>
                  </a:cubicBezTo>
                  <a:cubicBezTo>
                    <a:pt x="205" y="393"/>
                    <a:pt x="273" y="205"/>
                    <a:pt x="218" y="13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7" name="Google Shape;3477;p44"/>
            <p:cNvSpPr/>
            <p:nvPr/>
          </p:nvSpPr>
          <p:spPr>
            <a:xfrm>
              <a:off x="1799510" y="1484983"/>
              <a:ext cx="83696" cy="481318"/>
            </a:xfrm>
            <a:custGeom>
              <a:avLst/>
              <a:gdLst/>
              <a:ahLst/>
              <a:cxnLst/>
              <a:rect l="l" t="t" r="r" b="b"/>
              <a:pathLst>
                <a:path w="638" h="3669" extrusionOk="0">
                  <a:moveTo>
                    <a:pt x="561" y="0"/>
                  </a:moveTo>
                  <a:cubicBezTo>
                    <a:pt x="542" y="0"/>
                    <a:pt x="524" y="11"/>
                    <a:pt x="514" y="38"/>
                  </a:cubicBezTo>
                  <a:cubicBezTo>
                    <a:pt x="27" y="1175"/>
                    <a:pt x="1" y="2474"/>
                    <a:pt x="475" y="3624"/>
                  </a:cubicBezTo>
                  <a:cubicBezTo>
                    <a:pt x="485" y="3656"/>
                    <a:pt x="510" y="3669"/>
                    <a:pt x="535" y="3669"/>
                  </a:cubicBezTo>
                  <a:cubicBezTo>
                    <a:pt x="574" y="3669"/>
                    <a:pt x="613" y="3637"/>
                    <a:pt x="595" y="3595"/>
                  </a:cubicBezTo>
                  <a:cubicBezTo>
                    <a:pt x="137" y="2474"/>
                    <a:pt x="137" y="1214"/>
                    <a:pt x="611" y="90"/>
                  </a:cubicBezTo>
                  <a:cubicBezTo>
                    <a:pt x="637" y="45"/>
                    <a:pt x="598" y="0"/>
                    <a:pt x="561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8" name="Google Shape;3478;p44"/>
            <p:cNvSpPr/>
            <p:nvPr/>
          </p:nvSpPr>
          <p:spPr>
            <a:xfrm>
              <a:off x="1762514" y="1548611"/>
              <a:ext cx="165031" cy="489320"/>
            </a:xfrm>
            <a:custGeom>
              <a:avLst/>
              <a:gdLst/>
              <a:ahLst/>
              <a:cxnLst/>
              <a:rect l="l" t="t" r="r" b="b"/>
              <a:pathLst>
                <a:path w="1258" h="3730" extrusionOk="0">
                  <a:moveTo>
                    <a:pt x="1154" y="1"/>
                  </a:moveTo>
                  <a:cubicBezTo>
                    <a:pt x="1142" y="1"/>
                    <a:pt x="1131" y="4"/>
                    <a:pt x="1121" y="11"/>
                  </a:cubicBezTo>
                  <a:cubicBezTo>
                    <a:pt x="0" y="891"/>
                    <a:pt x="120" y="2421"/>
                    <a:pt x="283" y="3678"/>
                  </a:cubicBezTo>
                  <a:cubicBezTo>
                    <a:pt x="283" y="3713"/>
                    <a:pt x="314" y="3730"/>
                    <a:pt x="344" y="3730"/>
                  </a:cubicBezTo>
                  <a:cubicBezTo>
                    <a:pt x="375" y="3730"/>
                    <a:pt x="406" y="3713"/>
                    <a:pt x="406" y="3678"/>
                  </a:cubicBezTo>
                  <a:cubicBezTo>
                    <a:pt x="244" y="2447"/>
                    <a:pt x="107" y="960"/>
                    <a:pt x="1202" y="105"/>
                  </a:cubicBezTo>
                  <a:cubicBezTo>
                    <a:pt x="1258" y="63"/>
                    <a:pt x="1205" y="1"/>
                    <a:pt x="1154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9" name="Google Shape;3479;p44"/>
            <p:cNvSpPr/>
            <p:nvPr/>
          </p:nvSpPr>
          <p:spPr>
            <a:xfrm>
              <a:off x="1733915" y="1525259"/>
              <a:ext cx="92617" cy="136957"/>
            </a:xfrm>
            <a:custGeom>
              <a:avLst/>
              <a:gdLst/>
              <a:ahLst/>
              <a:cxnLst/>
              <a:rect l="l" t="t" r="r" b="b"/>
              <a:pathLst>
                <a:path w="706" h="1044" extrusionOk="0">
                  <a:moveTo>
                    <a:pt x="0" y="1"/>
                  </a:moveTo>
                  <a:cubicBezTo>
                    <a:pt x="26" y="410"/>
                    <a:pt x="287" y="820"/>
                    <a:pt x="678" y="990"/>
                  </a:cubicBezTo>
                  <a:lnTo>
                    <a:pt x="678" y="990"/>
                  </a:lnTo>
                  <a:cubicBezTo>
                    <a:pt x="586" y="592"/>
                    <a:pt x="336" y="234"/>
                    <a:pt x="0" y="1"/>
                  </a:cubicBezTo>
                  <a:close/>
                  <a:moveTo>
                    <a:pt x="678" y="990"/>
                  </a:moveTo>
                  <a:cubicBezTo>
                    <a:pt x="682" y="1008"/>
                    <a:pt x="686" y="1025"/>
                    <a:pt x="689" y="1043"/>
                  </a:cubicBezTo>
                  <a:lnTo>
                    <a:pt x="705" y="1001"/>
                  </a:lnTo>
                  <a:cubicBezTo>
                    <a:pt x="696" y="997"/>
                    <a:pt x="687" y="994"/>
                    <a:pt x="678" y="99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0" name="Google Shape;3480;p44"/>
            <p:cNvSpPr/>
            <p:nvPr/>
          </p:nvSpPr>
          <p:spPr>
            <a:xfrm>
              <a:off x="1732209" y="1521848"/>
              <a:ext cx="96421" cy="142205"/>
            </a:xfrm>
            <a:custGeom>
              <a:avLst/>
              <a:gdLst/>
              <a:ahLst/>
              <a:cxnLst/>
              <a:rect l="l" t="t" r="r" b="b"/>
              <a:pathLst>
                <a:path w="735" h="1084" extrusionOk="0">
                  <a:moveTo>
                    <a:pt x="40" y="82"/>
                  </a:moveTo>
                  <a:lnTo>
                    <a:pt x="40" y="82"/>
                  </a:lnTo>
                  <a:cubicBezTo>
                    <a:pt x="43" y="98"/>
                    <a:pt x="231" y="228"/>
                    <a:pt x="244" y="244"/>
                  </a:cubicBezTo>
                  <a:cubicBezTo>
                    <a:pt x="325" y="326"/>
                    <a:pt x="377" y="407"/>
                    <a:pt x="446" y="488"/>
                  </a:cubicBezTo>
                  <a:cubicBezTo>
                    <a:pt x="553" y="640"/>
                    <a:pt x="618" y="812"/>
                    <a:pt x="668" y="989"/>
                  </a:cubicBezTo>
                  <a:lnTo>
                    <a:pt x="668" y="989"/>
                  </a:lnTo>
                  <a:cubicBezTo>
                    <a:pt x="328" y="807"/>
                    <a:pt x="92" y="482"/>
                    <a:pt x="40" y="82"/>
                  </a:cubicBezTo>
                  <a:close/>
                  <a:moveTo>
                    <a:pt x="26" y="1"/>
                  </a:moveTo>
                  <a:cubicBezTo>
                    <a:pt x="13" y="1"/>
                    <a:pt x="0" y="14"/>
                    <a:pt x="0" y="27"/>
                  </a:cubicBezTo>
                  <a:cubicBezTo>
                    <a:pt x="26" y="465"/>
                    <a:pt x="288" y="840"/>
                    <a:pt x="683" y="1047"/>
                  </a:cubicBezTo>
                  <a:lnTo>
                    <a:pt x="683" y="1047"/>
                  </a:lnTo>
                  <a:cubicBezTo>
                    <a:pt x="685" y="1054"/>
                    <a:pt x="687" y="1062"/>
                    <a:pt x="689" y="1069"/>
                  </a:cubicBezTo>
                  <a:cubicBezTo>
                    <a:pt x="689" y="1079"/>
                    <a:pt x="695" y="1084"/>
                    <a:pt x="703" y="1084"/>
                  </a:cubicBezTo>
                  <a:cubicBezTo>
                    <a:pt x="715" y="1084"/>
                    <a:pt x="731" y="1073"/>
                    <a:pt x="731" y="1056"/>
                  </a:cubicBezTo>
                  <a:cubicBezTo>
                    <a:pt x="731" y="1054"/>
                    <a:pt x="730" y="1051"/>
                    <a:pt x="729" y="1049"/>
                  </a:cubicBezTo>
                  <a:lnTo>
                    <a:pt x="729" y="1049"/>
                  </a:lnTo>
                  <a:cubicBezTo>
                    <a:pt x="735" y="1038"/>
                    <a:pt x="733" y="1023"/>
                    <a:pt x="720" y="1015"/>
                  </a:cubicBezTo>
                  <a:lnTo>
                    <a:pt x="720" y="1015"/>
                  </a:lnTo>
                  <a:cubicBezTo>
                    <a:pt x="605" y="610"/>
                    <a:pt x="366" y="262"/>
                    <a:pt x="26" y="1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1" name="Google Shape;3481;p44"/>
            <p:cNvSpPr/>
            <p:nvPr/>
          </p:nvSpPr>
          <p:spPr>
            <a:xfrm>
              <a:off x="1864843" y="1453366"/>
              <a:ext cx="133809" cy="144435"/>
            </a:xfrm>
            <a:custGeom>
              <a:avLst/>
              <a:gdLst/>
              <a:ahLst/>
              <a:cxnLst/>
              <a:rect l="l" t="t" r="r" b="b"/>
              <a:pathLst>
                <a:path w="1020" h="1101" extrusionOk="0">
                  <a:moveTo>
                    <a:pt x="556" y="0"/>
                  </a:moveTo>
                  <a:cubicBezTo>
                    <a:pt x="519" y="0"/>
                    <a:pt x="484" y="6"/>
                    <a:pt x="451" y="19"/>
                  </a:cubicBezTo>
                  <a:cubicBezTo>
                    <a:pt x="341" y="62"/>
                    <a:pt x="289" y="211"/>
                    <a:pt x="357" y="292"/>
                  </a:cubicBezTo>
                  <a:cubicBezTo>
                    <a:pt x="335" y="287"/>
                    <a:pt x="312" y="284"/>
                    <a:pt x="289" y="284"/>
                  </a:cubicBezTo>
                  <a:cubicBezTo>
                    <a:pt x="184" y="284"/>
                    <a:pt x="77" y="337"/>
                    <a:pt x="45" y="425"/>
                  </a:cubicBezTo>
                  <a:cubicBezTo>
                    <a:pt x="1" y="514"/>
                    <a:pt x="36" y="637"/>
                    <a:pt x="115" y="688"/>
                  </a:cubicBezTo>
                  <a:lnTo>
                    <a:pt x="115" y="688"/>
                  </a:lnTo>
                  <a:cubicBezTo>
                    <a:pt x="89" y="754"/>
                    <a:pt x="104" y="835"/>
                    <a:pt x="165" y="887"/>
                  </a:cubicBezTo>
                  <a:cubicBezTo>
                    <a:pt x="193" y="909"/>
                    <a:pt x="230" y="920"/>
                    <a:pt x="268" y="920"/>
                  </a:cubicBezTo>
                  <a:cubicBezTo>
                    <a:pt x="324" y="920"/>
                    <a:pt x="383" y="896"/>
                    <a:pt x="422" y="848"/>
                  </a:cubicBezTo>
                  <a:lnTo>
                    <a:pt x="422" y="848"/>
                  </a:lnTo>
                  <a:cubicBezTo>
                    <a:pt x="409" y="955"/>
                    <a:pt x="464" y="1049"/>
                    <a:pt x="558" y="1091"/>
                  </a:cubicBezTo>
                  <a:cubicBezTo>
                    <a:pt x="579" y="1098"/>
                    <a:pt x="601" y="1101"/>
                    <a:pt x="625" y="1101"/>
                  </a:cubicBezTo>
                  <a:cubicBezTo>
                    <a:pt x="696" y="1101"/>
                    <a:pt x="776" y="1071"/>
                    <a:pt x="815" y="1010"/>
                  </a:cubicBezTo>
                  <a:cubicBezTo>
                    <a:pt x="870" y="929"/>
                    <a:pt x="857" y="805"/>
                    <a:pt x="789" y="737"/>
                  </a:cubicBezTo>
                  <a:cubicBezTo>
                    <a:pt x="883" y="724"/>
                    <a:pt x="964" y="656"/>
                    <a:pt x="990" y="562"/>
                  </a:cubicBezTo>
                  <a:cubicBezTo>
                    <a:pt x="1020" y="468"/>
                    <a:pt x="990" y="360"/>
                    <a:pt x="909" y="305"/>
                  </a:cubicBezTo>
                  <a:cubicBezTo>
                    <a:pt x="951" y="263"/>
                    <a:pt x="938" y="198"/>
                    <a:pt x="909" y="156"/>
                  </a:cubicBezTo>
                  <a:cubicBezTo>
                    <a:pt x="870" y="100"/>
                    <a:pt x="828" y="74"/>
                    <a:pt x="776" y="49"/>
                  </a:cubicBezTo>
                  <a:cubicBezTo>
                    <a:pt x="704" y="21"/>
                    <a:pt x="627" y="0"/>
                    <a:pt x="556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2" name="Google Shape;3482;p44"/>
            <p:cNvSpPr/>
            <p:nvPr/>
          </p:nvSpPr>
          <p:spPr>
            <a:xfrm>
              <a:off x="1813547" y="1383179"/>
              <a:ext cx="147583" cy="140499"/>
            </a:xfrm>
            <a:custGeom>
              <a:avLst/>
              <a:gdLst/>
              <a:ahLst/>
              <a:cxnLst/>
              <a:rect l="l" t="t" r="r" b="b"/>
              <a:pathLst>
                <a:path w="1125" h="1071" extrusionOk="0">
                  <a:moveTo>
                    <a:pt x="311" y="0"/>
                  </a:moveTo>
                  <a:cubicBezTo>
                    <a:pt x="303" y="0"/>
                    <a:pt x="295" y="1"/>
                    <a:pt x="287" y="2"/>
                  </a:cubicBezTo>
                  <a:cubicBezTo>
                    <a:pt x="163" y="15"/>
                    <a:pt x="56" y="122"/>
                    <a:pt x="43" y="246"/>
                  </a:cubicBezTo>
                  <a:cubicBezTo>
                    <a:pt x="43" y="331"/>
                    <a:pt x="87" y="413"/>
                    <a:pt x="152" y="464"/>
                  </a:cubicBezTo>
                  <a:lnTo>
                    <a:pt x="152" y="464"/>
                  </a:lnTo>
                  <a:cubicBezTo>
                    <a:pt x="121" y="467"/>
                    <a:pt x="91" y="481"/>
                    <a:pt x="69" y="502"/>
                  </a:cubicBezTo>
                  <a:cubicBezTo>
                    <a:pt x="17" y="541"/>
                    <a:pt x="1" y="622"/>
                    <a:pt x="30" y="704"/>
                  </a:cubicBezTo>
                  <a:cubicBezTo>
                    <a:pt x="43" y="772"/>
                    <a:pt x="98" y="840"/>
                    <a:pt x="180" y="866"/>
                  </a:cubicBezTo>
                  <a:cubicBezTo>
                    <a:pt x="202" y="876"/>
                    <a:pt x="229" y="881"/>
                    <a:pt x="257" y="881"/>
                  </a:cubicBezTo>
                  <a:cubicBezTo>
                    <a:pt x="306" y="881"/>
                    <a:pt x="356" y="867"/>
                    <a:pt x="390" y="843"/>
                  </a:cubicBezTo>
                  <a:lnTo>
                    <a:pt x="390" y="843"/>
                  </a:lnTo>
                  <a:cubicBezTo>
                    <a:pt x="412" y="927"/>
                    <a:pt x="468" y="1005"/>
                    <a:pt x="543" y="1042"/>
                  </a:cubicBezTo>
                  <a:cubicBezTo>
                    <a:pt x="587" y="1061"/>
                    <a:pt x="633" y="1070"/>
                    <a:pt x="677" y="1070"/>
                  </a:cubicBezTo>
                  <a:cubicBezTo>
                    <a:pt x="761" y="1070"/>
                    <a:pt x="841" y="1038"/>
                    <a:pt x="894" y="977"/>
                  </a:cubicBezTo>
                  <a:cubicBezTo>
                    <a:pt x="949" y="921"/>
                    <a:pt x="975" y="840"/>
                    <a:pt x="936" y="785"/>
                  </a:cubicBezTo>
                  <a:lnTo>
                    <a:pt x="936" y="785"/>
                  </a:lnTo>
                  <a:cubicBezTo>
                    <a:pt x="943" y="786"/>
                    <a:pt x="951" y="787"/>
                    <a:pt x="958" y="787"/>
                  </a:cubicBezTo>
                  <a:cubicBezTo>
                    <a:pt x="1021" y="787"/>
                    <a:pt x="1087" y="738"/>
                    <a:pt x="1099" y="665"/>
                  </a:cubicBezTo>
                  <a:cubicBezTo>
                    <a:pt x="1125" y="584"/>
                    <a:pt x="1073" y="502"/>
                    <a:pt x="1005" y="473"/>
                  </a:cubicBezTo>
                  <a:cubicBezTo>
                    <a:pt x="967" y="452"/>
                    <a:pt x="926" y="442"/>
                    <a:pt x="884" y="442"/>
                  </a:cubicBezTo>
                  <a:cubicBezTo>
                    <a:pt x="851" y="442"/>
                    <a:pt x="818" y="448"/>
                    <a:pt x="787" y="460"/>
                  </a:cubicBezTo>
                  <a:cubicBezTo>
                    <a:pt x="855" y="421"/>
                    <a:pt x="910" y="340"/>
                    <a:pt x="894" y="259"/>
                  </a:cubicBezTo>
                  <a:cubicBezTo>
                    <a:pt x="894" y="177"/>
                    <a:pt x="829" y="96"/>
                    <a:pt x="748" y="83"/>
                  </a:cubicBezTo>
                  <a:cubicBezTo>
                    <a:pt x="740" y="82"/>
                    <a:pt x="732" y="81"/>
                    <a:pt x="723" y="81"/>
                  </a:cubicBezTo>
                  <a:cubicBezTo>
                    <a:pt x="648" y="81"/>
                    <a:pt x="568" y="143"/>
                    <a:pt x="556" y="216"/>
                  </a:cubicBezTo>
                  <a:cubicBezTo>
                    <a:pt x="532" y="104"/>
                    <a:pt x="423" y="0"/>
                    <a:pt x="311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3" name="Google Shape;3483;p44"/>
            <p:cNvSpPr/>
            <p:nvPr/>
          </p:nvSpPr>
          <p:spPr>
            <a:xfrm>
              <a:off x="1754249" y="1562386"/>
              <a:ext cx="50113" cy="73070"/>
            </a:xfrm>
            <a:custGeom>
              <a:avLst/>
              <a:gdLst/>
              <a:ahLst/>
              <a:cxnLst/>
              <a:rect l="l" t="t" r="r" b="b"/>
              <a:pathLst>
                <a:path w="382" h="557" extrusionOk="0">
                  <a:moveTo>
                    <a:pt x="24" y="0"/>
                  </a:moveTo>
                  <a:cubicBezTo>
                    <a:pt x="11" y="0"/>
                    <a:pt x="0" y="12"/>
                    <a:pt x="8" y="30"/>
                  </a:cubicBezTo>
                  <a:cubicBezTo>
                    <a:pt x="89" y="218"/>
                    <a:pt x="291" y="341"/>
                    <a:pt x="346" y="543"/>
                  </a:cubicBezTo>
                  <a:cubicBezTo>
                    <a:pt x="346" y="553"/>
                    <a:pt x="352" y="557"/>
                    <a:pt x="359" y="557"/>
                  </a:cubicBezTo>
                  <a:cubicBezTo>
                    <a:pt x="369" y="557"/>
                    <a:pt x="382" y="546"/>
                    <a:pt x="372" y="530"/>
                  </a:cubicBezTo>
                  <a:cubicBezTo>
                    <a:pt x="333" y="325"/>
                    <a:pt x="128" y="205"/>
                    <a:pt x="47" y="17"/>
                  </a:cubicBezTo>
                  <a:cubicBezTo>
                    <a:pt x="42" y="5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4C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4" name="Google Shape;3484;p44"/>
            <p:cNvSpPr/>
            <p:nvPr/>
          </p:nvSpPr>
          <p:spPr>
            <a:xfrm>
              <a:off x="1860645" y="1425554"/>
              <a:ext cx="25975" cy="43553"/>
            </a:xfrm>
            <a:custGeom>
              <a:avLst/>
              <a:gdLst/>
              <a:ahLst/>
              <a:cxnLst/>
              <a:rect l="l" t="t" r="r" b="b"/>
              <a:pathLst>
                <a:path w="198" h="332" extrusionOk="0">
                  <a:moveTo>
                    <a:pt x="16" y="0"/>
                  </a:moveTo>
                  <a:cubicBezTo>
                    <a:pt x="6" y="0"/>
                    <a:pt x="0" y="32"/>
                    <a:pt x="22" y="43"/>
                  </a:cubicBezTo>
                  <a:cubicBezTo>
                    <a:pt x="116" y="85"/>
                    <a:pt x="145" y="205"/>
                    <a:pt x="77" y="286"/>
                  </a:cubicBezTo>
                  <a:cubicBezTo>
                    <a:pt x="53" y="308"/>
                    <a:pt x="69" y="332"/>
                    <a:pt x="90" y="332"/>
                  </a:cubicBezTo>
                  <a:cubicBezTo>
                    <a:pt x="94" y="332"/>
                    <a:pt x="99" y="331"/>
                    <a:pt x="103" y="329"/>
                  </a:cubicBezTo>
                  <a:cubicBezTo>
                    <a:pt x="197" y="218"/>
                    <a:pt x="158" y="56"/>
                    <a:pt x="22" y="4"/>
                  </a:cubicBezTo>
                  <a:cubicBezTo>
                    <a:pt x="20" y="1"/>
                    <a:pt x="18" y="0"/>
                    <a:pt x="16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5" name="Google Shape;3485;p44"/>
            <p:cNvSpPr/>
            <p:nvPr/>
          </p:nvSpPr>
          <p:spPr>
            <a:xfrm>
              <a:off x="1874551" y="1451923"/>
              <a:ext cx="28205" cy="37125"/>
            </a:xfrm>
            <a:custGeom>
              <a:avLst/>
              <a:gdLst/>
              <a:ahLst/>
              <a:cxnLst/>
              <a:rect l="l" t="t" r="r" b="b"/>
              <a:pathLst>
                <a:path w="215" h="283" extrusionOk="0">
                  <a:moveTo>
                    <a:pt x="52" y="1"/>
                  </a:moveTo>
                  <a:cubicBezTo>
                    <a:pt x="43" y="1"/>
                    <a:pt x="33" y="2"/>
                    <a:pt x="23" y="4"/>
                  </a:cubicBezTo>
                  <a:cubicBezTo>
                    <a:pt x="1" y="16"/>
                    <a:pt x="7" y="49"/>
                    <a:pt x="29" y="49"/>
                  </a:cubicBezTo>
                  <a:cubicBezTo>
                    <a:pt x="32" y="49"/>
                    <a:pt x="36" y="48"/>
                    <a:pt x="39" y="47"/>
                  </a:cubicBezTo>
                  <a:cubicBezTo>
                    <a:pt x="49" y="44"/>
                    <a:pt x="58" y="43"/>
                    <a:pt x="67" y="43"/>
                  </a:cubicBezTo>
                  <a:cubicBezTo>
                    <a:pt x="162" y="43"/>
                    <a:pt x="172" y="186"/>
                    <a:pt x="160" y="261"/>
                  </a:cubicBezTo>
                  <a:cubicBezTo>
                    <a:pt x="160" y="276"/>
                    <a:pt x="170" y="283"/>
                    <a:pt x="181" y="283"/>
                  </a:cubicBezTo>
                  <a:cubicBezTo>
                    <a:pt x="191" y="283"/>
                    <a:pt x="202" y="276"/>
                    <a:pt x="202" y="261"/>
                  </a:cubicBezTo>
                  <a:cubicBezTo>
                    <a:pt x="215" y="193"/>
                    <a:pt x="215" y="128"/>
                    <a:pt x="173" y="60"/>
                  </a:cubicBezTo>
                  <a:cubicBezTo>
                    <a:pt x="140" y="25"/>
                    <a:pt x="97" y="1"/>
                    <a:pt x="52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6" name="Google Shape;3486;p44"/>
            <p:cNvSpPr/>
            <p:nvPr/>
          </p:nvSpPr>
          <p:spPr>
            <a:xfrm>
              <a:off x="1876387" y="1435787"/>
              <a:ext cx="26368" cy="28861"/>
            </a:xfrm>
            <a:custGeom>
              <a:avLst/>
              <a:gdLst/>
              <a:ahLst/>
              <a:cxnLst/>
              <a:rect l="l" t="t" r="r" b="b"/>
              <a:pathLst>
                <a:path w="201" h="220" extrusionOk="0">
                  <a:moveTo>
                    <a:pt x="86" y="1"/>
                  </a:moveTo>
                  <a:cubicBezTo>
                    <a:pt x="63" y="1"/>
                    <a:pt x="42" y="8"/>
                    <a:pt x="25" y="20"/>
                  </a:cubicBezTo>
                  <a:cubicBezTo>
                    <a:pt x="0" y="31"/>
                    <a:pt x="6" y="62"/>
                    <a:pt x="27" y="62"/>
                  </a:cubicBezTo>
                  <a:cubicBezTo>
                    <a:pt x="31" y="62"/>
                    <a:pt x="34" y="61"/>
                    <a:pt x="38" y="59"/>
                  </a:cubicBezTo>
                  <a:cubicBezTo>
                    <a:pt x="53" y="49"/>
                    <a:pt x="69" y="45"/>
                    <a:pt x="83" y="45"/>
                  </a:cubicBezTo>
                  <a:cubicBezTo>
                    <a:pt x="107" y="45"/>
                    <a:pt x="130" y="56"/>
                    <a:pt x="146" y="72"/>
                  </a:cubicBezTo>
                  <a:cubicBezTo>
                    <a:pt x="159" y="114"/>
                    <a:pt x="159" y="153"/>
                    <a:pt x="133" y="196"/>
                  </a:cubicBezTo>
                  <a:cubicBezTo>
                    <a:pt x="124" y="204"/>
                    <a:pt x="139" y="220"/>
                    <a:pt x="154" y="220"/>
                  </a:cubicBezTo>
                  <a:cubicBezTo>
                    <a:pt x="161" y="220"/>
                    <a:pt x="168" y="217"/>
                    <a:pt x="172" y="208"/>
                  </a:cubicBezTo>
                  <a:cubicBezTo>
                    <a:pt x="201" y="153"/>
                    <a:pt x="201" y="101"/>
                    <a:pt x="172" y="46"/>
                  </a:cubicBezTo>
                  <a:cubicBezTo>
                    <a:pt x="149" y="14"/>
                    <a:pt x="117" y="1"/>
                    <a:pt x="86" y="1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7" name="Google Shape;3487;p44"/>
            <p:cNvSpPr/>
            <p:nvPr/>
          </p:nvSpPr>
          <p:spPr>
            <a:xfrm>
              <a:off x="1915089" y="1459270"/>
              <a:ext cx="23089" cy="10101"/>
            </a:xfrm>
            <a:custGeom>
              <a:avLst/>
              <a:gdLst/>
              <a:ahLst/>
              <a:cxnLst/>
              <a:rect l="l" t="t" r="r" b="b"/>
              <a:pathLst>
                <a:path w="176" h="77" extrusionOk="0">
                  <a:moveTo>
                    <a:pt x="102" y="0"/>
                  </a:moveTo>
                  <a:cubicBezTo>
                    <a:pt x="67" y="0"/>
                    <a:pt x="30" y="15"/>
                    <a:pt x="0" y="29"/>
                  </a:cubicBezTo>
                  <a:lnTo>
                    <a:pt x="0" y="55"/>
                  </a:lnTo>
                  <a:lnTo>
                    <a:pt x="13" y="72"/>
                  </a:lnTo>
                  <a:cubicBezTo>
                    <a:pt x="15" y="74"/>
                    <a:pt x="18" y="75"/>
                    <a:pt x="21" y="75"/>
                  </a:cubicBezTo>
                  <a:cubicBezTo>
                    <a:pt x="30" y="75"/>
                    <a:pt x="40" y="66"/>
                    <a:pt x="43" y="57"/>
                  </a:cubicBezTo>
                  <a:lnTo>
                    <a:pt x="43" y="57"/>
                  </a:lnTo>
                  <a:cubicBezTo>
                    <a:pt x="57" y="47"/>
                    <a:pt x="74" y="39"/>
                    <a:pt x="90" y="39"/>
                  </a:cubicBezTo>
                  <a:cubicBezTo>
                    <a:pt x="107" y="39"/>
                    <a:pt x="124" y="48"/>
                    <a:pt x="136" y="72"/>
                  </a:cubicBezTo>
                  <a:cubicBezTo>
                    <a:pt x="140" y="75"/>
                    <a:pt x="144" y="77"/>
                    <a:pt x="149" y="77"/>
                  </a:cubicBezTo>
                  <a:cubicBezTo>
                    <a:pt x="161" y="77"/>
                    <a:pt x="175" y="64"/>
                    <a:pt x="175" y="42"/>
                  </a:cubicBezTo>
                  <a:cubicBezTo>
                    <a:pt x="158" y="11"/>
                    <a:pt x="131" y="0"/>
                    <a:pt x="102" y="0"/>
                  </a:cubicBezTo>
                  <a:close/>
                </a:path>
              </a:pathLst>
            </a:custGeom>
            <a:solidFill>
              <a:srgbClr val="FB9C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8" name="Google Shape;3488;p44"/>
            <p:cNvSpPr/>
            <p:nvPr/>
          </p:nvSpPr>
          <p:spPr>
            <a:xfrm>
              <a:off x="1933193" y="1516600"/>
              <a:ext cx="50244" cy="14562"/>
            </a:xfrm>
            <a:custGeom>
              <a:avLst/>
              <a:gdLst/>
              <a:ahLst/>
              <a:cxnLst/>
              <a:rect l="l" t="t" r="r" b="b"/>
              <a:pathLst>
                <a:path w="383" h="111" extrusionOk="0">
                  <a:moveTo>
                    <a:pt x="176" y="0"/>
                  </a:moveTo>
                  <a:cubicBezTo>
                    <a:pt x="122" y="0"/>
                    <a:pt x="65" y="18"/>
                    <a:pt x="11" y="54"/>
                  </a:cubicBezTo>
                  <a:cubicBezTo>
                    <a:pt x="0" y="65"/>
                    <a:pt x="8" y="95"/>
                    <a:pt x="27" y="95"/>
                  </a:cubicBezTo>
                  <a:cubicBezTo>
                    <a:pt x="30" y="95"/>
                    <a:pt x="34" y="95"/>
                    <a:pt x="37" y="93"/>
                  </a:cubicBezTo>
                  <a:cubicBezTo>
                    <a:pt x="81" y="55"/>
                    <a:pt x="130" y="38"/>
                    <a:pt x="179" y="38"/>
                  </a:cubicBezTo>
                  <a:cubicBezTo>
                    <a:pt x="236" y="38"/>
                    <a:pt x="292" y="62"/>
                    <a:pt x="336" y="106"/>
                  </a:cubicBezTo>
                  <a:cubicBezTo>
                    <a:pt x="342" y="109"/>
                    <a:pt x="347" y="111"/>
                    <a:pt x="352" y="111"/>
                  </a:cubicBezTo>
                  <a:cubicBezTo>
                    <a:pt x="371" y="111"/>
                    <a:pt x="383" y="90"/>
                    <a:pt x="362" y="80"/>
                  </a:cubicBezTo>
                  <a:cubicBezTo>
                    <a:pt x="310" y="27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9" name="Google Shape;3489;p44"/>
            <p:cNvSpPr/>
            <p:nvPr/>
          </p:nvSpPr>
          <p:spPr>
            <a:xfrm>
              <a:off x="1918893" y="1517781"/>
              <a:ext cx="28205" cy="41979"/>
            </a:xfrm>
            <a:custGeom>
              <a:avLst/>
              <a:gdLst/>
              <a:ahLst/>
              <a:cxnLst/>
              <a:rect l="l" t="t" r="r" b="b"/>
              <a:pathLst>
                <a:path w="215" h="320" extrusionOk="0">
                  <a:moveTo>
                    <a:pt x="42" y="0"/>
                  </a:moveTo>
                  <a:cubicBezTo>
                    <a:pt x="20" y="0"/>
                    <a:pt x="1" y="33"/>
                    <a:pt x="26" y="45"/>
                  </a:cubicBezTo>
                  <a:cubicBezTo>
                    <a:pt x="120" y="97"/>
                    <a:pt x="159" y="194"/>
                    <a:pt x="107" y="288"/>
                  </a:cubicBezTo>
                  <a:cubicBezTo>
                    <a:pt x="96" y="307"/>
                    <a:pt x="115" y="319"/>
                    <a:pt x="131" y="319"/>
                  </a:cubicBezTo>
                  <a:cubicBezTo>
                    <a:pt x="137" y="319"/>
                    <a:pt x="143" y="318"/>
                    <a:pt x="146" y="314"/>
                  </a:cubicBezTo>
                  <a:cubicBezTo>
                    <a:pt x="215" y="194"/>
                    <a:pt x="146" y="71"/>
                    <a:pt x="52" y="3"/>
                  </a:cubicBezTo>
                  <a:cubicBezTo>
                    <a:pt x="49" y="1"/>
                    <a:pt x="45" y="0"/>
                    <a:pt x="42" y="0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0" name="Google Shape;3490;p44"/>
            <p:cNvSpPr/>
            <p:nvPr/>
          </p:nvSpPr>
          <p:spPr>
            <a:xfrm>
              <a:off x="1933455" y="1501907"/>
              <a:ext cx="18759" cy="20071"/>
            </a:xfrm>
            <a:custGeom>
              <a:avLst/>
              <a:gdLst/>
              <a:ahLst/>
              <a:cxnLst/>
              <a:rect l="l" t="t" r="r" b="b"/>
              <a:pathLst>
                <a:path w="143" h="153" extrusionOk="0">
                  <a:moveTo>
                    <a:pt x="25" y="1"/>
                  </a:moveTo>
                  <a:cubicBezTo>
                    <a:pt x="7" y="1"/>
                    <a:pt x="0" y="31"/>
                    <a:pt x="22" y="42"/>
                  </a:cubicBezTo>
                  <a:cubicBezTo>
                    <a:pt x="61" y="42"/>
                    <a:pt x="104" y="85"/>
                    <a:pt x="91" y="124"/>
                  </a:cubicBezTo>
                  <a:cubicBezTo>
                    <a:pt x="91" y="141"/>
                    <a:pt x="100" y="153"/>
                    <a:pt x="111" y="153"/>
                  </a:cubicBezTo>
                  <a:cubicBezTo>
                    <a:pt x="117" y="153"/>
                    <a:pt x="124" y="148"/>
                    <a:pt x="130" y="137"/>
                  </a:cubicBezTo>
                  <a:cubicBezTo>
                    <a:pt x="143" y="72"/>
                    <a:pt x="104" y="16"/>
                    <a:pt x="35" y="3"/>
                  </a:cubicBezTo>
                  <a:cubicBezTo>
                    <a:pt x="32" y="2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FEC51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1" name="Google Shape;3491;p44"/>
            <p:cNvSpPr/>
            <p:nvPr/>
          </p:nvSpPr>
          <p:spPr>
            <a:xfrm>
              <a:off x="1240376" y="1779245"/>
              <a:ext cx="61919" cy="26631"/>
            </a:xfrm>
            <a:custGeom>
              <a:avLst/>
              <a:gdLst/>
              <a:ahLst/>
              <a:cxnLst/>
              <a:rect l="l" t="t" r="r" b="b"/>
              <a:pathLst>
                <a:path w="472" h="203" extrusionOk="0">
                  <a:moveTo>
                    <a:pt x="258" y="1"/>
                  </a:moveTo>
                  <a:cubicBezTo>
                    <a:pt x="245" y="1"/>
                    <a:pt x="215" y="1"/>
                    <a:pt x="202" y="14"/>
                  </a:cubicBezTo>
                  <a:cubicBezTo>
                    <a:pt x="189" y="14"/>
                    <a:pt x="163" y="27"/>
                    <a:pt x="147" y="27"/>
                  </a:cubicBezTo>
                  <a:cubicBezTo>
                    <a:pt x="134" y="27"/>
                    <a:pt x="121" y="40"/>
                    <a:pt x="108" y="53"/>
                  </a:cubicBezTo>
                  <a:cubicBezTo>
                    <a:pt x="82" y="69"/>
                    <a:pt x="53" y="95"/>
                    <a:pt x="27" y="121"/>
                  </a:cubicBezTo>
                  <a:cubicBezTo>
                    <a:pt x="14" y="134"/>
                    <a:pt x="14" y="163"/>
                    <a:pt x="1" y="176"/>
                  </a:cubicBezTo>
                  <a:lnTo>
                    <a:pt x="1" y="202"/>
                  </a:lnTo>
                  <a:cubicBezTo>
                    <a:pt x="1" y="202"/>
                    <a:pt x="1" y="189"/>
                    <a:pt x="14" y="189"/>
                  </a:cubicBezTo>
                  <a:cubicBezTo>
                    <a:pt x="27" y="176"/>
                    <a:pt x="53" y="163"/>
                    <a:pt x="66" y="163"/>
                  </a:cubicBezTo>
                  <a:cubicBezTo>
                    <a:pt x="82" y="150"/>
                    <a:pt x="95" y="150"/>
                    <a:pt x="108" y="134"/>
                  </a:cubicBezTo>
                  <a:cubicBezTo>
                    <a:pt x="108" y="134"/>
                    <a:pt x="134" y="134"/>
                    <a:pt x="147" y="121"/>
                  </a:cubicBezTo>
                  <a:cubicBezTo>
                    <a:pt x="147" y="121"/>
                    <a:pt x="163" y="108"/>
                    <a:pt x="189" y="108"/>
                  </a:cubicBezTo>
                  <a:cubicBezTo>
                    <a:pt x="202" y="108"/>
                    <a:pt x="215" y="95"/>
                    <a:pt x="228" y="95"/>
                  </a:cubicBezTo>
                  <a:cubicBezTo>
                    <a:pt x="258" y="95"/>
                    <a:pt x="284" y="82"/>
                    <a:pt x="310" y="82"/>
                  </a:cubicBezTo>
                  <a:lnTo>
                    <a:pt x="391" y="82"/>
                  </a:lnTo>
                  <a:cubicBezTo>
                    <a:pt x="407" y="82"/>
                    <a:pt x="407" y="82"/>
                    <a:pt x="420" y="95"/>
                  </a:cubicBezTo>
                  <a:lnTo>
                    <a:pt x="472" y="95"/>
                  </a:lnTo>
                  <a:lnTo>
                    <a:pt x="459" y="82"/>
                  </a:lnTo>
                  <a:lnTo>
                    <a:pt x="433" y="53"/>
                  </a:lnTo>
                  <a:cubicBezTo>
                    <a:pt x="433" y="53"/>
                    <a:pt x="420" y="40"/>
                    <a:pt x="407" y="40"/>
                  </a:cubicBezTo>
                  <a:cubicBezTo>
                    <a:pt x="378" y="27"/>
                    <a:pt x="352" y="1"/>
                    <a:pt x="310" y="1"/>
                  </a:cubicBezTo>
                  <a:close/>
                </a:path>
              </a:pathLst>
            </a:custGeom>
            <a:solidFill>
              <a:srgbClr val="3F1B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2" name="Google Shape;3492;p44"/>
            <p:cNvSpPr/>
            <p:nvPr/>
          </p:nvSpPr>
          <p:spPr>
            <a:xfrm>
              <a:off x="1389540" y="1794332"/>
              <a:ext cx="61919" cy="32796"/>
            </a:xfrm>
            <a:custGeom>
              <a:avLst/>
              <a:gdLst/>
              <a:ahLst/>
              <a:cxnLst/>
              <a:rect l="l" t="t" r="r" b="b"/>
              <a:pathLst>
                <a:path w="472" h="250" extrusionOk="0">
                  <a:moveTo>
                    <a:pt x="206" y="0"/>
                  </a:moveTo>
                  <a:cubicBezTo>
                    <a:pt x="194" y="0"/>
                    <a:pt x="185" y="6"/>
                    <a:pt x="176" y="6"/>
                  </a:cubicBezTo>
                  <a:cubicBezTo>
                    <a:pt x="134" y="6"/>
                    <a:pt x="108" y="19"/>
                    <a:pt x="82" y="35"/>
                  </a:cubicBezTo>
                  <a:cubicBezTo>
                    <a:pt x="53" y="48"/>
                    <a:pt x="40" y="61"/>
                    <a:pt x="27" y="74"/>
                  </a:cubicBezTo>
                  <a:cubicBezTo>
                    <a:pt x="14" y="87"/>
                    <a:pt x="1" y="87"/>
                    <a:pt x="1" y="87"/>
                  </a:cubicBezTo>
                  <a:lnTo>
                    <a:pt x="215" y="87"/>
                  </a:lnTo>
                  <a:cubicBezTo>
                    <a:pt x="228" y="87"/>
                    <a:pt x="245" y="100"/>
                    <a:pt x="270" y="100"/>
                  </a:cubicBezTo>
                  <a:lnTo>
                    <a:pt x="309" y="116"/>
                  </a:lnTo>
                  <a:cubicBezTo>
                    <a:pt x="326" y="116"/>
                    <a:pt x="339" y="129"/>
                    <a:pt x="339" y="129"/>
                  </a:cubicBezTo>
                  <a:cubicBezTo>
                    <a:pt x="352" y="142"/>
                    <a:pt x="365" y="142"/>
                    <a:pt x="378" y="155"/>
                  </a:cubicBezTo>
                  <a:cubicBezTo>
                    <a:pt x="391" y="168"/>
                    <a:pt x="391" y="168"/>
                    <a:pt x="407" y="181"/>
                  </a:cubicBezTo>
                  <a:cubicBezTo>
                    <a:pt x="420" y="181"/>
                    <a:pt x="420" y="198"/>
                    <a:pt x="433" y="211"/>
                  </a:cubicBezTo>
                  <a:lnTo>
                    <a:pt x="446" y="224"/>
                  </a:lnTo>
                  <a:cubicBezTo>
                    <a:pt x="459" y="237"/>
                    <a:pt x="472" y="250"/>
                    <a:pt x="472" y="250"/>
                  </a:cubicBezTo>
                  <a:cubicBezTo>
                    <a:pt x="472" y="250"/>
                    <a:pt x="472" y="237"/>
                    <a:pt x="459" y="224"/>
                  </a:cubicBezTo>
                  <a:lnTo>
                    <a:pt x="459" y="181"/>
                  </a:lnTo>
                  <a:cubicBezTo>
                    <a:pt x="459" y="181"/>
                    <a:pt x="459" y="168"/>
                    <a:pt x="446" y="155"/>
                  </a:cubicBezTo>
                  <a:cubicBezTo>
                    <a:pt x="446" y="142"/>
                    <a:pt x="433" y="129"/>
                    <a:pt x="433" y="100"/>
                  </a:cubicBezTo>
                  <a:cubicBezTo>
                    <a:pt x="420" y="87"/>
                    <a:pt x="407" y="74"/>
                    <a:pt x="391" y="74"/>
                  </a:cubicBezTo>
                  <a:cubicBezTo>
                    <a:pt x="378" y="61"/>
                    <a:pt x="365" y="35"/>
                    <a:pt x="339" y="35"/>
                  </a:cubicBezTo>
                  <a:cubicBezTo>
                    <a:pt x="326" y="19"/>
                    <a:pt x="309" y="19"/>
                    <a:pt x="283" y="6"/>
                  </a:cubicBezTo>
                  <a:lnTo>
                    <a:pt x="228" y="6"/>
                  </a:lnTo>
                  <a:cubicBezTo>
                    <a:pt x="220" y="2"/>
                    <a:pt x="212" y="0"/>
                    <a:pt x="206" y="0"/>
                  </a:cubicBezTo>
                  <a:close/>
                </a:path>
              </a:pathLst>
            </a:custGeom>
            <a:solidFill>
              <a:srgbClr val="3F1B0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3" name="Google Shape;3493;p44"/>
            <p:cNvSpPr/>
            <p:nvPr/>
          </p:nvSpPr>
          <p:spPr>
            <a:xfrm>
              <a:off x="1213614" y="1915815"/>
              <a:ext cx="55754" cy="27942"/>
            </a:xfrm>
            <a:custGeom>
              <a:avLst/>
              <a:gdLst/>
              <a:ahLst/>
              <a:cxnLst/>
              <a:rect l="l" t="t" r="r" b="b"/>
              <a:pathLst>
                <a:path w="425" h="213" extrusionOk="0">
                  <a:moveTo>
                    <a:pt x="154" y="1"/>
                  </a:moveTo>
                  <a:cubicBezTo>
                    <a:pt x="144" y="1"/>
                    <a:pt x="134" y="1"/>
                    <a:pt x="124" y="2"/>
                  </a:cubicBezTo>
                  <a:cubicBezTo>
                    <a:pt x="69" y="15"/>
                    <a:pt x="0" y="67"/>
                    <a:pt x="26" y="136"/>
                  </a:cubicBezTo>
                  <a:cubicBezTo>
                    <a:pt x="43" y="190"/>
                    <a:pt x="112" y="213"/>
                    <a:pt x="184" y="213"/>
                  </a:cubicBezTo>
                  <a:cubicBezTo>
                    <a:pt x="236" y="213"/>
                    <a:pt x="291" y="200"/>
                    <a:pt x="325" y="178"/>
                  </a:cubicBezTo>
                  <a:cubicBezTo>
                    <a:pt x="424" y="91"/>
                    <a:pt x="281" y="1"/>
                    <a:pt x="154" y="1"/>
                  </a:cubicBezTo>
                  <a:close/>
                </a:path>
              </a:pathLst>
            </a:custGeom>
            <a:solidFill>
              <a:srgbClr val="FCB8B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4" name="Google Shape;3494;p44"/>
            <p:cNvSpPr/>
            <p:nvPr/>
          </p:nvSpPr>
          <p:spPr>
            <a:xfrm>
              <a:off x="1408825" y="1924605"/>
              <a:ext cx="35814" cy="22826"/>
            </a:xfrm>
            <a:custGeom>
              <a:avLst/>
              <a:gdLst/>
              <a:ahLst/>
              <a:cxnLst/>
              <a:rect l="l" t="t" r="r" b="b"/>
              <a:pathLst>
                <a:path w="273" h="174" extrusionOk="0">
                  <a:moveTo>
                    <a:pt x="136" y="0"/>
                  </a:moveTo>
                  <a:cubicBezTo>
                    <a:pt x="98" y="0"/>
                    <a:pt x="55" y="0"/>
                    <a:pt x="42" y="30"/>
                  </a:cubicBezTo>
                  <a:cubicBezTo>
                    <a:pt x="0" y="69"/>
                    <a:pt x="29" y="137"/>
                    <a:pt x="81" y="163"/>
                  </a:cubicBezTo>
                  <a:cubicBezTo>
                    <a:pt x="95" y="170"/>
                    <a:pt x="114" y="174"/>
                    <a:pt x="135" y="174"/>
                  </a:cubicBezTo>
                  <a:cubicBezTo>
                    <a:pt x="197" y="174"/>
                    <a:pt x="273" y="142"/>
                    <a:pt x="273" y="82"/>
                  </a:cubicBezTo>
                  <a:cubicBezTo>
                    <a:pt x="273" y="43"/>
                    <a:pt x="192" y="0"/>
                    <a:pt x="136" y="0"/>
                  </a:cubicBezTo>
                  <a:close/>
                </a:path>
              </a:pathLst>
            </a:custGeom>
            <a:solidFill>
              <a:srgbClr val="FCB8B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5" name="Google Shape;3495;p44"/>
            <p:cNvSpPr/>
            <p:nvPr/>
          </p:nvSpPr>
          <p:spPr>
            <a:xfrm>
              <a:off x="1394656" y="1881968"/>
              <a:ext cx="24925" cy="23613"/>
            </a:xfrm>
            <a:custGeom>
              <a:avLst/>
              <a:gdLst/>
              <a:ahLst/>
              <a:cxnLst/>
              <a:rect l="l" t="t" r="r" b="b"/>
              <a:pathLst>
                <a:path w="190" h="180" extrusionOk="0">
                  <a:moveTo>
                    <a:pt x="95" y="1"/>
                  </a:moveTo>
                  <a:cubicBezTo>
                    <a:pt x="56" y="1"/>
                    <a:pt x="14" y="30"/>
                    <a:pt x="1" y="82"/>
                  </a:cubicBezTo>
                  <a:cubicBezTo>
                    <a:pt x="1" y="137"/>
                    <a:pt x="43" y="179"/>
                    <a:pt x="95" y="179"/>
                  </a:cubicBezTo>
                  <a:cubicBezTo>
                    <a:pt x="137" y="179"/>
                    <a:pt x="189" y="150"/>
                    <a:pt x="189" y="98"/>
                  </a:cubicBezTo>
                  <a:cubicBezTo>
                    <a:pt x="189" y="43"/>
                    <a:pt x="150" y="1"/>
                    <a:pt x="95" y="1"/>
                  </a:cubicBezTo>
                  <a:close/>
                </a:path>
              </a:pathLst>
            </a:custGeom>
            <a:solidFill>
              <a:srgbClr val="0D0A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6" name="Google Shape;3496;p44"/>
            <p:cNvSpPr/>
            <p:nvPr/>
          </p:nvSpPr>
          <p:spPr>
            <a:xfrm>
              <a:off x="1256251" y="1874883"/>
              <a:ext cx="23089" cy="23351"/>
            </a:xfrm>
            <a:custGeom>
              <a:avLst/>
              <a:gdLst/>
              <a:ahLst/>
              <a:cxnLst/>
              <a:rect l="l" t="t" r="r" b="b"/>
              <a:pathLst>
                <a:path w="176" h="178" extrusionOk="0">
                  <a:moveTo>
                    <a:pt x="75" y="0"/>
                  </a:moveTo>
                  <a:cubicBezTo>
                    <a:pt x="32" y="0"/>
                    <a:pt x="0" y="36"/>
                    <a:pt x="0" y="84"/>
                  </a:cubicBezTo>
                  <a:cubicBezTo>
                    <a:pt x="0" y="136"/>
                    <a:pt x="26" y="178"/>
                    <a:pt x="81" y="178"/>
                  </a:cubicBezTo>
                  <a:cubicBezTo>
                    <a:pt x="137" y="178"/>
                    <a:pt x="176" y="136"/>
                    <a:pt x="176" y="97"/>
                  </a:cubicBezTo>
                  <a:cubicBezTo>
                    <a:pt x="176" y="42"/>
                    <a:pt x="150" y="3"/>
                    <a:pt x="94" y="3"/>
                  </a:cubicBezTo>
                  <a:cubicBezTo>
                    <a:pt x="88" y="1"/>
                    <a:pt x="81" y="0"/>
                    <a:pt x="75" y="0"/>
                  </a:cubicBezTo>
                  <a:close/>
                </a:path>
              </a:pathLst>
            </a:custGeom>
            <a:solidFill>
              <a:srgbClr val="0D0A0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7" name="Google Shape;3497;p44"/>
            <p:cNvSpPr/>
            <p:nvPr/>
          </p:nvSpPr>
          <p:spPr>
            <a:xfrm>
              <a:off x="1288130" y="1974458"/>
              <a:ext cx="80285" cy="27024"/>
            </a:xfrm>
            <a:custGeom>
              <a:avLst/>
              <a:gdLst/>
              <a:ahLst/>
              <a:cxnLst/>
              <a:rect l="l" t="t" r="r" b="b"/>
              <a:pathLst>
                <a:path w="612" h="206" extrusionOk="0">
                  <a:moveTo>
                    <a:pt x="1" y="0"/>
                  </a:moveTo>
                  <a:cubicBezTo>
                    <a:pt x="1" y="0"/>
                    <a:pt x="1" y="13"/>
                    <a:pt x="14" y="26"/>
                  </a:cubicBezTo>
                  <a:cubicBezTo>
                    <a:pt x="14" y="43"/>
                    <a:pt x="43" y="69"/>
                    <a:pt x="69" y="95"/>
                  </a:cubicBezTo>
                  <a:cubicBezTo>
                    <a:pt x="82" y="124"/>
                    <a:pt x="124" y="137"/>
                    <a:pt x="163" y="163"/>
                  </a:cubicBezTo>
                  <a:cubicBezTo>
                    <a:pt x="176" y="163"/>
                    <a:pt x="205" y="176"/>
                    <a:pt x="218" y="189"/>
                  </a:cubicBezTo>
                  <a:cubicBezTo>
                    <a:pt x="244" y="189"/>
                    <a:pt x="270" y="205"/>
                    <a:pt x="287" y="205"/>
                  </a:cubicBezTo>
                  <a:lnTo>
                    <a:pt x="433" y="205"/>
                  </a:lnTo>
                  <a:cubicBezTo>
                    <a:pt x="475" y="189"/>
                    <a:pt x="514" y="163"/>
                    <a:pt x="543" y="137"/>
                  </a:cubicBezTo>
                  <a:cubicBezTo>
                    <a:pt x="556" y="137"/>
                    <a:pt x="569" y="124"/>
                    <a:pt x="569" y="108"/>
                  </a:cubicBezTo>
                  <a:cubicBezTo>
                    <a:pt x="582" y="95"/>
                    <a:pt x="582" y="82"/>
                    <a:pt x="595" y="69"/>
                  </a:cubicBezTo>
                  <a:cubicBezTo>
                    <a:pt x="595" y="56"/>
                    <a:pt x="611" y="43"/>
                    <a:pt x="611" y="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2C2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8" name="Google Shape;3498;p44"/>
            <p:cNvSpPr/>
            <p:nvPr/>
          </p:nvSpPr>
          <p:spPr>
            <a:xfrm>
              <a:off x="1343099" y="1876851"/>
              <a:ext cx="35945" cy="71233"/>
            </a:xfrm>
            <a:custGeom>
              <a:avLst/>
              <a:gdLst/>
              <a:ahLst/>
              <a:cxnLst/>
              <a:rect l="l" t="t" r="r" b="b"/>
              <a:pathLst>
                <a:path w="274" h="543" extrusionOk="0">
                  <a:moveTo>
                    <a:pt x="95" y="1"/>
                  </a:moveTo>
                  <a:cubicBezTo>
                    <a:pt x="95" y="1"/>
                    <a:pt x="82" y="56"/>
                    <a:pt x="82" y="121"/>
                  </a:cubicBezTo>
                  <a:lnTo>
                    <a:pt x="82" y="176"/>
                  </a:lnTo>
                  <a:lnTo>
                    <a:pt x="82" y="244"/>
                  </a:lnTo>
                  <a:cubicBezTo>
                    <a:pt x="82" y="270"/>
                    <a:pt x="95" y="299"/>
                    <a:pt x="111" y="325"/>
                  </a:cubicBezTo>
                  <a:cubicBezTo>
                    <a:pt x="124" y="338"/>
                    <a:pt x="137" y="351"/>
                    <a:pt x="137" y="351"/>
                  </a:cubicBezTo>
                  <a:cubicBezTo>
                    <a:pt x="150" y="364"/>
                    <a:pt x="163" y="364"/>
                    <a:pt x="176" y="381"/>
                  </a:cubicBezTo>
                  <a:cubicBezTo>
                    <a:pt x="192" y="394"/>
                    <a:pt x="205" y="407"/>
                    <a:pt x="205" y="420"/>
                  </a:cubicBezTo>
                  <a:cubicBezTo>
                    <a:pt x="218" y="433"/>
                    <a:pt x="218" y="446"/>
                    <a:pt x="205" y="475"/>
                  </a:cubicBezTo>
                  <a:cubicBezTo>
                    <a:pt x="205" y="475"/>
                    <a:pt x="192" y="488"/>
                    <a:pt x="163" y="501"/>
                  </a:cubicBezTo>
                  <a:cubicBezTo>
                    <a:pt x="150" y="501"/>
                    <a:pt x="137" y="514"/>
                    <a:pt x="124" y="514"/>
                  </a:cubicBezTo>
                  <a:lnTo>
                    <a:pt x="1" y="514"/>
                  </a:lnTo>
                  <a:cubicBezTo>
                    <a:pt x="1" y="514"/>
                    <a:pt x="14" y="514"/>
                    <a:pt x="30" y="527"/>
                  </a:cubicBezTo>
                  <a:cubicBezTo>
                    <a:pt x="56" y="527"/>
                    <a:pt x="82" y="543"/>
                    <a:pt x="124" y="543"/>
                  </a:cubicBezTo>
                  <a:lnTo>
                    <a:pt x="192" y="543"/>
                  </a:lnTo>
                  <a:cubicBezTo>
                    <a:pt x="205" y="527"/>
                    <a:pt x="231" y="514"/>
                    <a:pt x="244" y="488"/>
                  </a:cubicBezTo>
                  <a:cubicBezTo>
                    <a:pt x="257" y="462"/>
                    <a:pt x="274" y="433"/>
                    <a:pt x="257" y="407"/>
                  </a:cubicBezTo>
                  <a:cubicBezTo>
                    <a:pt x="244" y="381"/>
                    <a:pt x="231" y="351"/>
                    <a:pt x="205" y="338"/>
                  </a:cubicBezTo>
                  <a:cubicBezTo>
                    <a:pt x="192" y="325"/>
                    <a:pt x="176" y="312"/>
                    <a:pt x="176" y="312"/>
                  </a:cubicBezTo>
                  <a:cubicBezTo>
                    <a:pt x="163" y="312"/>
                    <a:pt x="163" y="299"/>
                    <a:pt x="150" y="299"/>
                  </a:cubicBezTo>
                  <a:cubicBezTo>
                    <a:pt x="137" y="270"/>
                    <a:pt x="137" y="257"/>
                    <a:pt x="124" y="244"/>
                  </a:cubicBezTo>
                  <a:lnTo>
                    <a:pt x="124" y="176"/>
                  </a:lnTo>
                  <a:cubicBezTo>
                    <a:pt x="124" y="163"/>
                    <a:pt x="124" y="137"/>
                    <a:pt x="111" y="121"/>
                  </a:cubicBezTo>
                  <a:cubicBezTo>
                    <a:pt x="111" y="56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AD35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99" name="Google Shape;3499;p44"/>
          <p:cNvGrpSpPr/>
          <p:nvPr/>
        </p:nvGrpSpPr>
        <p:grpSpPr>
          <a:xfrm>
            <a:off x="3922287" y="5083090"/>
            <a:ext cx="7654022" cy="1100400"/>
            <a:chOff x="5034118" y="3812600"/>
            <a:chExt cx="5740518" cy="825300"/>
          </a:xfrm>
        </p:grpSpPr>
        <p:sp>
          <p:nvSpPr>
            <p:cNvPr id="3500" name="Google Shape;3500;p44"/>
            <p:cNvSpPr/>
            <p:nvPr/>
          </p:nvSpPr>
          <p:spPr>
            <a:xfrm>
              <a:off x="6430239" y="3812600"/>
              <a:ext cx="4344397" cy="825300"/>
            </a:xfrm>
            <a:prstGeom prst="roundRect">
              <a:avLst>
                <a:gd name="adj" fmla="val 16667"/>
              </a:avLst>
            </a:prstGeom>
            <a:solidFill>
              <a:srgbClr val="F3F3F3">
                <a:alpha val="7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28594" marR="176142" algn="r"/>
              <a:r>
                <a:rPr lang="vi-VN" sz="2000" dirty="0">
                  <a:solidFill>
                    <a:schemeClr val="dk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Triển khai thực nghiệm mô phỏng thông qua website đơn giản</a:t>
              </a:r>
              <a:endParaRPr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endParaRPr>
            </a:p>
          </p:txBody>
        </p:sp>
        <p:cxnSp>
          <p:nvCxnSpPr>
            <p:cNvPr id="3502" name="Google Shape;3502;p44"/>
            <p:cNvCxnSpPr>
              <a:cxnSpLocks/>
              <a:stCxn id="3503" idx="6"/>
              <a:endCxn id="3500" idx="1"/>
            </p:cNvCxnSpPr>
            <p:nvPr/>
          </p:nvCxnSpPr>
          <p:spPr>
            <a:xfrm flipV="1">
              <a:off x="5466735" y="4225250"/>
              <a:ext cx="963504" cy="2416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3503" name="Google Shape;3503;p44"/>
            <p:cNvSpPr/>
            <p:nvPr/>
          </p:nvSpPr>
          <p:spPr>
            <a:xfrm>
              <a:off x="5034118" y="4026158"/>
              <a:ext cx="432617" cy="4030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2667" b="1" dirty="0">
                  <a:solidFill>
                    <a:srgbClr val="FFFFF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"/>
                </a:rPr>
                <a:t>4</a:t>
              </a:r>
              <a:endPara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8D0083F-23EC-2DC8-69CB-1DE98F137AA5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3" name="Picture 2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F85DF104-3FC2-07A3-AC30-0BC332E2E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4" name="Picture 3" descr="A red and blue logo&#10;&#10;Description automatically generated">
              <a:extLst>
                <a:ext uri="{FF2B5EF4-FFF2-40B4-BE49-F238E27FC236}">
                  <a16:creationId xmlns:a16="http://schemas.microsoft.com/office/drawing/2014/main" id="{175B35C3-962B-C2EA-BEFC-0060EF0EA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BF109-9F18-BAD0-DD00-01C1E2765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8E60D-166F-48EE-B165-DF1ADD2FF1F2}" type="datetime1">
              <a:rPr lang="en-US" smtClean="0"/>
              <a:t>9/12/2024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A0A7D-8556-D030-EED3-91B5DD46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33"/>
          <p:cNvSpPr txBox="1">
            <a:spLocks noGrp="1"/>
          </p:cNvSpPr>
          <p:nvPr>
            <p:ph type="title"/>
          </p:nvPr>
        </p:nvSpPr>
        <p:spPr>
          <a:xfrm>
            <a:off x="240000" y="409933"/>
            <a:ext cx="1171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 tượng nghiên cứu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50" name="Google Shape;2050;p33"/>
          <p:cNvGrpSpPr/>
          <p:nvPr/>
        </p:nvGrpSpPr>
        <p:grpSpPr>
          <a:xfrm>
            <a:off x="3051810" y="1490600"/>
            <a:ext cx="6069330" cy="1142000"/>
            <a:chOff x="2567700" y="1117950"/>
            <a:chExt cx="4008600" cy="856500"/>
          </a:xfrm>
        </p:grpSpPr>
        <p:sp>
          <p:nvSpPr>
            <p:cNvPr id="2051" name="Google Shape;2051;p33"/>
            <p:cNvSpPr/>
            <p:nvPr/>
          </p:nvSpPr>
          <p:spPr>
            <a:xfrm>
              <a:off x="2567700" y="1117950"/>
              <a:ext cx="4008600" cy="856500"/>
            </a:xfrm>
            <a:prstGeom prst="roundRect">
              <a:avLst>
                <a:gd name="adj" fmla="val 16667"/>
              </a:avLst>
            </a:prstGeom>
            <a:solidFill>
              <a:srgbClr val="F3F3F3">
                <a:alpha val="7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3" name="Google Shape;2053;p33"/>
            <p:cNvSpPr txBox="1"/>
            <p:nvPr/>
          </p:nvSpPr>
          <p:spPr>
            <a:xfrm>
              <a:off x="2733577" y="1147568"/>
              <a:ext cx="19884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Cây dưa chuột</a:t>
              </a:r>
              <a:endParaRPr sz="2267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</p:grpSp>
      <p:grpSp>
        <p:nvGrpSpPr>
          <p:cNvPr id="2054" name="Google Shape;2054;p33"/>
          <p:cNvGrpSpPr/>
          <p:nvPr/>
        </p:nvGrpSpPr>
        <p:grpSpPr>
          <a:xfrm>
            <a:off x="3051810" y="3936900"/>
            <a:ext cx="6069330" cy="1142000"/>
            <a:chOff x="2567700" y="2952675"/>
            <a:chExt cx="4008600" cy="856500"/>
          </a:xfrm>
        </p:grpSpPr>
        <p:sp>
          <p:nvSpPr>
            <p:cNvPr id="2055" name="Google Shape;2055;p33"/>
            <p:cNvSpPr/>
            <p:nvPr/>
          </p:nvSpPr>
          <p:spPr>
            <a:xfrm>
              <a:off x="2567700" y="2952675"/>
              <a:ext cx="4008600" cy="856500"/>
            </a:xfrm>
            <a:prstGeom prst="roundRect">
              <a:avLst>
                <a:gd name="adj" fmla="val 16667"/>
              </a:avLst>
            </a:prstGeom>
            <a:solidFill>
              <a:srgbClr val="F3F3F3">
                <a:alpha val="7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7" name="Google Shape;2057;p33"/>
            <p:cNvSpPr txBox="1"/>
            <p:nvPr/>
          </p:nvSpPr>
          <p:spPr>
            <a:xfrm>
              <a:off x="2733577" y="2981540"/>
              <a:ext cx="3708644" cy="2464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vi-VN" sz="2267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Bệnh sương mai trên lá dưa chuột</a:t>
              </a:r>
            </a:p>
          </p:txBody>
        </p:sp>
      </p:grpSp>
      <p:grpSp>
        <p:nvGrpSpPr>
          <p:cNvPr id="2127" name="Google Shape;2127;p33"/>
          <p:cNvGrpSpPr/>
          <p:nvPr/>
        </p:nvGrpSpPr>
        <p:grpSpPr>
          <a:xfrm>
            <a:off x="3051810" y="2718519"/>
            <a:ext cx="6069330" cy="1168550"/>
            <a:chOff x="2567700" y="2038888"/>
            <a:chExt cx="4008600" cy="876412"/>
          </a:xfrm>
        </p:grpSpPr>
        <p:sp>
          <p:nvSpPr>
            <p:cNvPr id="2128" name="Google Shape;2128;p33"/>
            <p:cNvSpPr/>
            <p:nvPr/>
          </p:nvSpPr>
          <p:spPr>
            <a:xfrm>
              <a:off x="2567700" y="2038888"/>
              <a:ext cx="4008600" cy="856500"/>
            </a:xfrm>
            <a:prstGeom prst="roundRect">
              <a:avLst>
                <a:gd name="adj" fmla="val 16667"/>
              </a:avLst>
            </a:prstGeom>
            <a:solidFill>
              <a:srgbClr val="F3F3F3">
                <a:alpha val="7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9" name="Google Shape;2129;p33"/>
            <p:cNvSpPr/>
            <p:nvPr/>
          </p:nvSpPr>
          <p:spPr>
            <a:xfrm>
              <a:off x="2861224" y="2299100"/>
              <a:ext cx="3383400" cy="6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5733" tIns="121900" rIns="365733" bIns="121900" anchor="t" anchorCtr="0">
              <a:noAutofit/>
            </a:bodyPr>
            <a:lstStyle/>
            <a:p>
              <a:pPr>
                <a:buClr>
                  <a:schemeClr val="dk1"/>
                </a:buClr>
                <a:buSzPts val="1200"/>
              </a:pPr>
              <a:endParaRPr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endParaRPr>
            </a:p>
          </p:txBody>
        </p:sp>
        <p:sp>
          <p:nvSpPr>
            <p:cNvPr id="2130" name="Google Shape;2130;p33"/>
            <p:cNvSpPr txBox="1"/>
            <p:nvPr/>
          </p:nvSpPr>
          <p:spPr>
            <a:xfrm>
              <a:off x="2733577" y="2075540"/>
              <a:ext cx="3619244" cy="231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Bệnh phấn trắng trên lá dưa chuột</a:t>
              </a:r>
              <a:endParaRPr sz="2267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ira Sans Extra Condensed Medium"/>
              </a:endParaRPr>
            </a:p>
          </p:txBody>
        </p:sp>
      </p:grpSp>
      <p:grpSp>
        <p:nvGrpSpPr>
          <p:cNvPr id="2131" name="Google Shape;2131;p33"/>
          <p:cNvGrpSpPr/>
          <p:nvPr/>
        </p:nvGrpSpPr>
        <p:grpSpPr>
          <a:xfrm>
            <a:off x="3051810" y="5155266"/>
            <a:ext cx="6069328" cy="1142000"/>
            <a:chOff x="2567700" y="3866450"/>
            <a:chExt cx="4147075" cy="856500"/>
          </a:xfrm>
        </p:grpSpPr>
        <p:sp>
          <p:nvSpPr>
            <p:cNvPr id="2132" name="Google Shape;2132;p33"/>
            <p:cNvSpPr/>
            <p:nvPr/>
          </p:nvSpPr>
          <p:spPr>
            <a:xfrm>
              <a:off x="2567700" y="3866450"/>
              <a:ext cx="4147075" cy="856500"/>
            </a:xfrm>
            <a:prstGeom prst="roundRect">
              <a:avLst>
                <a:gd name="adj" fmla="val 16667"/>
              </a:avLst>
            </a:prstGeom>
            <a:solidFill>
              <a:srgbClr val="F3F3F3">
                <a:alpha val="7277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34" name="Google Shape;2134;p33"/>
            <p:cNvSpPr txBox="1"/>
            <p:nvPr/>
          </p:nvSpPr>
          <p:spPr>
            <a:xfrm>
              <a:off x="2709156" y="3895650"/>
              <a:ext cx="3847119" cy="291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vi-VN" sz="2267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Bệnh </a:t>
              </a:r>
              <a:r>
                <a:rPr lang="en-US" sz="2267" dirty="0" err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khảm</a:t>
              </a:r>
              <a:r>
                <a:rPr lang="en-US" sz="2267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 </a:t>
              </a:r>
              <a:r>
                <a:rPr lang="vi-VN" sz="2267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Fira Sans Extra Condensed Medium"/>
                </a:rPr>
                <a:t>trên lá dưa chuột</a:t>
              </a:r>
            </a:p>
          </p:txBody>
        </p:sp>
      </p:grpSp>
      <p:cxnSp>
        <p:nvCxnSpPr>
          <p:cNvPr id="2135" name="Google Shape;2135;p33"/>
          <p:cNvCxnSpPr>
            <a:stCxn id="2051" idx="1"/>
          </p:cNvCxnSpPr>
          <p:nvPr/>
        </p:nvCxnSpPr>
        <p:spPr>
          <a:xfrm rot="10800000" flipV="1">
            <a:off x="2269600" y="2061600"/>
            <a:ext cx="782210" cy="491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36" name="Google Shape;2136;p33"/>
          <p:cNvCxnSpPr>
            <a:cxnSpLocks/>
            <a:stCxn id="2055" idx="1"/>
          </p:cNvCxnSpPr>
          <p:nvPr/>
        </p:nvCxnSpPr>
        <p:spPr>
          <a:xfrm rot="10800000" flipV="1">
            <a:off x="2068830" y="4507901"/>
            <a:ext cx="982980" cy="491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37" name="Google Shape;2137;p33"/>
          <p:cNvCxnSpPr>
            <a:cxnSpLocks/>
            <a:stCxn id="2128" idx="3"/>
          </p:cNvCxnSpPr>
          <p:nvPr/>
        </p:nvCxnSpPr>
        <p:spPr>
          <a:xfrm flipV="1">
            <a:off x="9121140" y="2718519"/>
            <a:ext cx="614885" cy="57100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138" name="Google Shape;2138;p33"/>
          <p:cNvCxnSpPr>
            <a:cxnSpLocks/>
            <a:stCxn id="2132" idx="3"/>
          </p:cNvCxnSpPr>
          <p:nvPr/>
        </p:nvCxnSpPr>
        <p:spPr>
          <a:xfrm flipV="1">
            <a:off x="9121138" y="5338267"/>
            <a:ext cx="874462" cy="38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A881A0-A3D0-25DD-EBF6-A409966EE736}"/>
              </a:ext>
            </a:extLst>
          </p:cNvPr>
          <p:cNvSpPr txBox="1"/>
          <p:nvPr/>
        </p:nvSpPr>
        <p:spPr>
          <a:xfrm>
            <a:off x="3220733" y="3081112"/>
            <a:ext cx="6050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mảng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sang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trắng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mịn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phủ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toàn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phiến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BE0D4-B6A0-7EAA-0148-C61E264D5C77}"/>
              </a:ext>
            </a:extLst>
          </p:cNvPr>
          <p:cNvSpPr txBox="1"/>
          <p:nvPr/>
        </p:nvSpPr>
        <p:spPr>
          <a:xfrm>
            <a:off x="3220733" y="4388959"/>
            <a:ext cx="59004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nhạt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bề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mặt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dần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sang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nâu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nhạt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34A79-8804-2454-0C3A-2842E48C8E8A}"/>
              </a:ext>
            </a:extLst>
          </p:cNvPr>
          <p:cNvSpPr txBox="1"/>
          <p:nvPr/>
        </p:nvSpPr>
        <p:spPr>
          <a:xfrm>
            <a:off x="3220732" y="5569094"/>
            <a:ext cx="56303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cây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mất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mảng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hoặc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xanh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nhạt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vết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khảm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phiến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lá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close up of a leaf&#10;&#10;Description automatically generated">
            <a:extLst>
              <a:ext uri="{FF2B5EF4-FFF2-40B4-BE49-F238E27FC236}">
                <a16:creationId xmlns:a16="http://schemas.microsoft.com/office/drawing/2014/main" id="{F29049EA-E6E5-9150-B607-0D6AEE8617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00" y="4202648"/>
            <a:ext cx="1828800" cy="1983105"/>
          </a:xfrm>
          <a:prstGeom prst="rect">
            <a:avLst/>
          </a:prstGeom>
        </p:spPr>
      </p:pic>
      <p:pic>
        <p:nvPicPr>
          <p:cNvPr id="11" name="Picture 10" descr="A close-up of a leaf&#10;&#10;Description automatically generated">
            <a:extLst>
              <a:ext uri="{FF2B5EF4-FFF2-40B4-BE49-F238E27FC236}">
                <a16:creationId xmlns:a16="http://schemas.microsoft.com/office/drawing/2014/main" id="{1CE02C93-E865-573F-4B74-6B1A314112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193" y="1654631"/>
            <a:ext cx="1976848" cy="2127775"/>
          </a:xfrm>
          <a:prstGeom prst="rect">
            <a:avLst/>
          </a:prstGeom>
        </p:spPr>
      </p:pic>
      <p:pic>
        <p:nvPicPr>
          <p:cNvPr id="12" name="Picture 11" descr="A plant with green and yellow leaves&#10;&#10;Description automatically generated">
            <a:extLst>
              <a:ext uri="{FF2B5EF4-FFF2-40B4-BE49-F238E27FC236}">
                <a16:creationId xmlns:a16="http://schemas.microsoft.com/office/drawing/2014/main" id="{432D9F59-8E7C-C54A-26C4-2634E47B25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2" y="4490549"/>
            <a:ext cx="1720850" cy="20834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26976D-4183-DF0E-B44F-A64865AC4BF6}"/>
              </a:ext>
            </a:extLst>
          </p:cNvPr>
          <p:cNvSpPr txBox="1"/>
          <p:nvPr/>
        </p:nvSpPr>
        <p:spPr>
          <a:xfrm>
            <a:off x="3220732" y="1954878"/>
            <a:ext cx="6050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Cây dưa chuột (Cucumis sativus) thuộc họ bầu bí, thân dây leo, là loại rau ăn quả ngắn ngày có giá trị dinh dưỡng cao</a:t>
            </a:r>
          </a:p>
        </p:txBody>
      </p:sp>
      <p:pic>
        <p:nvPicPr>
          <p:cNvPr id="1026" name="Picture 2" descr="Kỹ thuật trồng dưa chuột nếp giòn ngọt giải nhiệt cực tốt mùa hè - MVietQ">
            <a:extLst>
              <a:ext uri="{FF2B5EF4-FFF2-40B4-BE49-F238E27FC236}">
                <a16:creationId xmlns:a16="http://schemas.microsoft.com/office/drawing/2014/main" id="{FDCE6520-4493-656C-4519-56074A0A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38" y="1360171"/>
            <a:ext cx="1711869" cy="184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30E-CE95-F50F-B5A4-0601D12CDC83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4" name="Picture 3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DD7010C2-0CAB-E0AF-1795-FBB7A5AD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5" name="Picture 4" descr="A red and blue logo&#10;&#10;Description automatically generated">
              <a:extLst>
                <a:ext uri="{FF2B5EF4-FFF2-40B4-BE49-F238E27FC236}">
                  <a16:creationId xmlns:a16="http://schemas.microsoft.com/office/drawing/2014/main" id="{CE822DFB-A674-F07F-4A17-26A3D6A4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056AC9-D172-4042-236E-77A3D827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D0B59-E045-41F7-AD0F-B5AFF53867DF}" type="datetime1">
              <a:rPr lang="en-US" smtClean="0"/>
              <a:t>9/12/2024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B493C2-7A3E-6381-AC85-792EFDA5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991;p33">
            <a:extLst>
              <a:ext uri="{FF2B5EF4-FFF2-40B4-BE49-F238E27FC236}">
                <a16:creationId xmlns:a16="http://schemas.microsoft.com/office/drawing/2014/main" id="{845B5D01-D59F-DF91-3D92-A369470B8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471" y="568450"/>
            <a:ext cx="10066122" cy="781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Nghiên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endParaRPr lang="en-US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719D7-32A5-01F5-C433-A1BC0C5E5E5A}"/>
              </a:ext>
            </a:extLst>
          </p:cNvPr>
          <p:cNvSpPr txBox="1"/>
          <p:nvPr/>
        </p:nvSpPr>
        <p:spPr>
          <a:xfrm>
            <a:off x="632588" y="2599509"/>
            <a:ext cx="519083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 LOẠI BỆNH PHẤN TRẮNG VÀ BỆNH SƯƠNG MAI TRÊN CÂY DƯA CHUỘT VỚI MÔ HÌNH RESNET KẾT HỢP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Ngô Quang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Ước</a:t>
            </a:r>
            <a:r>
              <a:rPr lang="en-US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Ngô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Trí</a:t>
            </a:r>
            <a:r>
              <a:rPr lang="en-US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Dương</a:t>
            </a:r>
            <a:r>
              <a:rPr lang="en-US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Bùi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Thảnh</a:t>
            </a:r>
            <a:endParaRPr lang="en-US" sz="20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DF3C9-314D-17EE-3501-162ABC14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584730"/>
            <a:ext cx="5150277" cy="35132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559090-B61E-EC0B-42E0-58BCC5E9F8E1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4" name="Picture 3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D512A4A9-8A80-2C0D-4E2A-E6D23ED4C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421BC87B-8A69-A8EF-6DB1-3DC591217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54A841-618B-BD7D-5A1D-1714319D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D9D3B-0500-4849-8B7A-5413BAA31869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D3079-B218-A5C5-D478-E2366D32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6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91;p33">
            <a:extLst>
              <a:ext uri="{FF2B5EF4-FFF2-40B4-BE49-F238E27FC236}">
                <a16:creationId xmlns:a16="http://schemas.microsoft.com/office/drawing/2014/main" id="{FB3BE21E-B530-9086-BAEF-4378E133C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8471" y="568450"/>
            <a:ext cx="10066122" cy="781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Nghiên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cứu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b="1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</a:t>
            </a:r>
            <a:endParaRPr lang="en-US" b="1" kern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BA6F9B-A03F-E51F-4A21-BD405E8CF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164978"/>
              </p:ext>
            </p:extLst>
          </p:nvPr>
        </p:nvGraphicFramePr>
        <p:xfrm>
          <a:off x="996876" y="2183130"/>
          <a:ext cx="4032323" cy="3383280"/>
        </p:xfrm>
        <a:graphic>
          <a:graphicData uri="http://schemas.openxmlformats.org/drawingml/2006/table">
            <a:tbl>
              <a:tblPr/>
              <a:tblGrid>
                <a:gridCol w="4032323">
                  <a:extLst>
                    <a:ext uri="{9D8B030D-6E8A-4147-A177-3AD203B41FA5}">
                      <a16:colId xmlns:a16="http://schemas.microsoft.com/office/drawing/2014/main" val="194181042"/>
                    </a:ext>
                  </a:extLst>
                </a:gridCol>
              </a:tblGrid>
              <a:tr h="108585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Sử</a:t>
                      </a:r>
                      <a:r>
                        <a:rPr lang="vi-VN" sz="2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dụng mô hình kết hợp ResNet 50 và ResNet 152 để phân loại bệnh trên cây dưa chuột với bộ dữ liệu nhiều nhiễu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vi-VN" sz="2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Dữ liệu gồm 10744 ảnh cho ba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vi-VN" sz="24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lớp: Bình thường, bệnh phấn trắng và bệnh sương mai. 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5031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3E843A0-0799-24AA-7AA5-BB9153FB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934" y="1931670"/>
            <a:ext cx="6831331" cy="349367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E481ACA-F025-0F3B-A716-90CC0FDA37BC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4" name="Picture 3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1FABF8A7-8939-6024-5753-14C88F75F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5" name="Picture 4" descr="A red and blue logo&#10;&#10;Description automatically generated">
              <a:extLst>
                <a:ext uri="{FF2B5EF4-FFF2-40B4-BE49-F238E27FC236}">
                  <a16:creationId xmlns:a16="http://schemas.microsoft.com/office/drawing/2014/main" id="{CF930E81-4DF6-417C-F051-DAE377722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646E75A-6C5B-CE35-2A1A-3F254278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1847B-D972-438E-A6F1-405DE1537FC1}" type="datetime1">
              <a:rPr lang="en-US" smtClean="0"/>
              <a:t>9/12/2024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2EAA9E-D83A-6127-923E-D189AE1F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16FDE-2DCB-2ED1-78E5-87BB0955DA2C}"/>
              </a:ext>
            </a:extLst>
          </p:cNvPr>
          <p:cNvSpPr txBox="1"/>
          <p:nvPr/>
        </p:nvSpPr>
        <p:spPr>
          <a:xfrm>
            <a:off x="6606541" y="5737860"/>
            <a:ext cx="5234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 đồ phân bố dữ liệu cho quá trình đào tạo, xác thực và kiểm tra của các mô hình trong nghiên cứu</a:t>
            </a:r>
            <a:r>
              <a:rPr lang="vi-V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vi-V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69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991;p33">
            <a:extLst>
              <a:ext uri="{FF2B5EF4-FFF2-40B4-BE49-F238E27FC236}">
                <a16:creationId xmlns:a16="http://schemas.microsoft.com/office/drawing/2014/main" id="{14C01A3E-19DD-1F9B-D035-5C6C455B3A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3673" y="488061"/>
            <a:ext cx="9804654" cy="75209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Nghiên</a:t>
            </a: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cứu</a:t>
            </a: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liên</a:t>
            </a:r>
            <a:r>
              <a:rPr lang="en-US" sz="5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</a:t>
            </a:r>
            <a:endParaRPr lang="en-US" sz="5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984EB-A139-64CF-E0D8-07F6AF4A7336}"/>
              </a:ext>
            </a:extLst>
          </p:cNvPr>
          <p:cNvSpPr txBox="1"/>
          <p:nvPr/>
        </p:nvSpPr>
        <p:spPr>
          <a:xfrm>
            <a:off x="630936" y="2660904"/>
            <a:ext cx="4928624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50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phấn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trắng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thúc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nếu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50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phấn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trắng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tục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152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phấn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trắng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bệnh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sương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thường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ResNet</a:t>
            </a:r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152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8E51D-D5F9-0176-8A52-AB5CDC6DC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868" y="1341020"/>
            <a:ext cx="5681463" cy="49144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8C9CF09-B06F-1CC3-C426-EF42BFF1C657}"/>
              </a:ext>
            </a:extLst>
          </p:cNvPr>
          <p:cNvGrpSpPr/>
          <p:nvPr/>
        </p:nvGrpSpPr>
        <p:grpSpPr>
          <a:xfrm>
            <a:off x="632587" y="177366"/>
            <a:ext cx="1328561" cy="611752"/>
            <a:chOff x="632587" y="177366"/>
            <a:chExt cx="1328561" cy="611752"/>
          </a:xfrm>
        </p:grpSpPr>
        <p:pic>
          <p:nvPicPr>
            <p:cNvPr id="4" name="Picture 3" descr="A blue and red logo with flames&#10;&#10;Description automatically generated">
              <a:extLst>
                <a:ext uri="{FF2B5EF4-FFF2-40B4-BE49-F238E27FC236}">
                  <a16:creationId xmlns:a16="http://schemas.microsoft.com/office/drawing/2014/main" id="{A6CBE5CA-CF02-C2F1-C513-775339D93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582" y="177366"/>
              <a:ext cx="310566" cy="611752"/>
            </a:xfrm>
            <a:prstGeom prst="rect">
              <a:avLst/>
            </a:prstGeom>
          </p:spPr>
        </p:pic>
        <p:pic>
          <p:nvPicPr>
            <p:cNvPr id="6" name="Picture 5" descr="A red and blue logo&#10;&#10;Description automatically generated">
              <a:extLst>
                <a:ext uri="{FF2B5EF4-FFF2-40B4-BE49-F238E27FC236}">
                  <a16:creationId xmlns:a16="http://schemas.microsoft.com/office/drawing/2014/main" id="{86BDB30B-F149-7F66-CF72-4EF7BDBD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87" y="283018"/>
              <a:ext cx="833597" cy="465354"/>
            </a:xfrm>
            <a:prstGeom prst="rect">
              <a:avLst/>
            </a:prstGeom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76E114-32CB-FED8-D174-E7AFE0D6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660F-5EE5-4098-BB0A-9CB8F7C24453}" type="datetime1">
              <a:rPr lang="en-US" smtClean="0"/>
              <a:t>9/12/2024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6951102-2BC6-82BC-B700-D1F07A1B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1FADE-FFF1-43BA-8FEB-514A64AF809D}" type="slidenum">
              <a:rPr lang="en-US" smtClean="0"/>
              <a:t>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F069F-175C-C999-08E4-2196976C7842}"/>
              </a:ext>
            </a:extLst>
          </p:cNvPr>
          <p:cNvSpPr txBox="1"/>
          <p:nvPr/>
        </p:nvSpPr>
        <p:spPr>
          <a:xfrm>
            <a:off x="5893611" y="6348349"/>
            <a:ext cx="5875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Lưu đồ mô hình đề xuất kết hợp 2 mô hình ResNet 50 và ResNet 152</a:t>
            </a:r>
            <a:r>
              <a:rPr lang="vi-V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816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1788</Words>
  <Application>Microsoft Office PowerPoint</Application>
  <PresentationFormat>Widescreen</PresentationFormat>
  <Paragraphs>345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Fira Sans Medium</vt:lpstr>
      <vt:lpstr>Segoe UI Black</vt:lpstr>
      <vt:lpstr>Symbol</vt:lpstr>
      <vt:lpstr>Times New Roman</vt:lpstr>
      <vt:lpstr>Office Theme</vt:lpstr>
      <vt:lpstr>KHÓA LUẬN TỐT NGHIỆP</vt:lpstr>
      <vt:lpstr>MỤC LỤC</vt:lpstr>
      <vt:lpstr>01. TỔNG QUAN</vt:lpstr>
      <vt:lpstr>Tính cấp thiết của đề tài</vt:lpstr>
      <vt:lpstr>Mục tiêu nghiên cứu</vt:lpstr>
      <vt:lpstr>Đối tượng nghiên cứu</vt:lpstr>
      <vt:lpstr>Nghiên cứu liên quan</vt:lpstr>
      <vt:lpstr>Nghiên cứu liên quan</vt:lpstr>
      <vt:lpstr>Nghiên cứu liên quan</vt:lpstr>
      <vt:lpstr>Nghiên cứu liên quan</vt:lpstr>
      <vt:lpstr>PowerPoint Presentation</vt:lpstr>
      <vt:lpstr>DenseNet</vt:lpstr>
      <vt:lpstr>YOLOv8</vt:lpstr>
      <vt:lpstr>PowerPoint Presentation</vt:lpstr>
      <vt:lpstr>PowerPoint Presentation</vt:lpstr>
      <vt:lpstr>Hướng tiếp cận</vt:lpstr>
      <vt:lpstr>Dữ liệu</vt:lpstr>
      <vt:lpstr>Phân loại với DenseNet</vt:lpstr>
      <vt:lpstr>Phân loại với DenseNet</vt:lpstr>
      <vt:lpstr>Kết quả phân loại qua DenseNet</vt:lpstr>
      <vt:lpstr>Phân loại với EfficientNetB0</vt:lpstr>
      <vt:lpstr>PowerPoint Presentation</vt:lpstr>
      <vt:lpstr>Phát hiện bệnh với YOLOv8</vt:lpstr>
      <vt:lpstr>PowerPoint Presentation</vt:lpstr>
      <vt:lpstr>So sánh trên tập dữ liệu khác</vt:lpstr>
      <vt:lpstr>Hiệu suất trên từng loại bệnh</vt:lpstr>
      <vt:lpstr>YOLOv5 và YOLOv8</vt:lpstr>
      <vt:lpstr>Chi tiết theo các loại bệnh</vt:lpstr>
      <vt:lpstr>Hệ thống IoT đề xuất</vt:lpstr>
      <vt:lpstr>Hệ thống IoT đề xuất</vt:lpstr>
      <vt:lpstr>PowerPoint Presentation</vt:lpstr>
      <vt:lpstr>PowerPoint Presentation</vt:lpstr>
      <vt:lpstr>PowerPoint Presentation</vt:lpstr>
      <vt:lpstr>KHÓA LUẬN TỐT NGHIỆP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Nguyen Thi Anh</dc:creator>
  <cp:lastModifiedBy>Dao Nguyen Thi Anh</cp:lastModifiedBy>
  <cp:revision>15</cp:revision>
  <dcterms:created xsi:type="dcterms:W3CDTF">2024-09-01T14:31:40Z</dcterms:created>
  <dcterms:modified xsi:type="dcterms:W3CDTF">2024-09-12T07:11:00Z</dcterms:modified>
</cp:coreProperties>
</file>